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302" r:id="rId3"/>
    <p:sldId id="361" r:id="rId4"/>
    <p:sldId id="362" r:id="rId5"/>
    <p:sldId id="365" r:id="rId6"/>
    <p:sldId id="363" r:id="rId7"/>
    <p:sldId id="364" r:id="rId8"/>
    <p:sldId id="378" r:id="rId9"/>
    <p:sldId id="366" r:id="rId10"/>
    <p:sldId id="367" r:id="rId11"/>
    <p:sldId id="368" r:id="rId12"/>
    <p:sldId id="369" r:id="rId13"/>
    <p:sldId id="370" r:id="rId14"/>
    <p:sldId id="371" r:id="rId15"/>
    <p:sldId id="372" r:id="rId16"/>
    <p:sldId id="373" r:id="rId17"/>
    <p:sldId id="374" r:id="rId18"/>
    <p:sldId id="375" r:id="rId19"/>
    <p:sldId id="377" r:id="rId20"/>
    <p:sldId id="376" r:id="rId21"/>
    <p:sldId id="289" r:id="rId22"/>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79853" autoAdjust="0"/>
  </p:normalViewPr>
  <p:slideViewPr>
    <p:cSldViewPr>
      <p:cViewPr varScale="1">
        <p:scale>
          <a:sx n="58" d="100"/>
          <a:sy n="58" d="100"/>
        </p:scale>
        <p:origin x="1746" y="66"/>
      </p:cViewPr>
      <p:guideLst>
        <p:guide orient="horz" pos="2160"/>
        <p:guide pos="2880"/>
      </p:guideLst>
    </p:cSldViewPr>
  </p:slideViewPr>
  <p:outlineViewPr>
    <p:cViewPr>
      <p:scale>
        <a:sx n="33" d="100"/>
        <a:sy n="33" d="100"/>
      </p:scale>
      <p:origin x="0" y="17232"/>
    </p:cViewPr>
  </p:outlineViewPr>
  <p:notesTextViewPr>
    <p:cViewPr>
      <p:scale>
        <a:sx n="1" d="1"/>
        <a:sy n="1" d="1"/>
      </p:scale>
      <p:origin x="0" y="0"/>
    </p:cViewPr>
  </p:notesTextViewPr>
  <p:notesViewPr>
    <p:cSldViewPr snapToGrid="0" snapToObjects="1">
      <p:cViewPr varScale="1">
        <p:scale>
          <a:sx n="85" d="100"/>
          <a:sy n="85" d="100"/>
        </p:scale>
        <p:origin x="3928"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CD27E-6F78-4934-A9EE-9819AAC31A7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DEB3B837-CD1C-4B70-9A21-A27DB5BE0516}">
      <dgm:prSet phldrT="[Texto]"/>
      <dgm:spPr>
        <a:solidFill>
          <a:srgbClr val="C00000"/>
        </a:solidFill>
      </dgm:spPr>
      <dgm:t>
        <a:bodyPr/>
        <a:lstStyle/>
        <a:p>
          <a:r>
            <a:rPr lang="es-ES" dirty="0"/>
            <a:t>RSAN</a:t>
          </a:r>
        </a:p>
      </dgm:t>
    </dgm:pt>
    <dgm:pt modelId="{08079B67-18E5-4083-8DF3-4F0FB4DB1EA4}" type="parTrans" cxnId="{B1402D78-6698-4577-AB93-AA9B87328F08}">
      <dgm:prSet/>
      <dgm:spPr/>
      <dgm:t>
        <a:bodyPr/>
        <a:lstStyle/>
        <a:p>
          <a:endParaRPr lang="es-ES"/>
        </a:p>
      </dgm:t>
    </dgm:pt>
    <dgm:pt modelId="{DAEB6452-C1C2-4489-9CDC-5E14E5F2D754}" type="sibTrans" cxnId="{B1402D78-6698-4577-AB93-AA9B87328F08}">
      <dgm:prSet/>
      <dgm:spPr/>
      <dgm:t>
        <a:bodyPr/>
        <a:lstStyle/>
        <a:p>
          <a:endParaRPr lang="es-ES"/>
        </a:p>
      </dgm:t>
    </dgm:pt>
    <dgm:pt modelId="{64A62E88-7260-40D4-81DB-C80238E37F3B}">
      <dgm:prSet phldrT="[Texto]"/>
      <dgm:spPr>
        <a:solidFill>
          <a:schemeClr val="accent3">
            <a:lumMod val="75000"/>
          </a:schemeClr>
        </a:solidFill>
      </dgm:spPr>
      <dgm:t>
        <a:bodyPr/>
        <a:lstStyle/>
        <a:p>
          <a:r>
            <a:rPr lang="es-ES" dirty="0"/>
            <a:t>ASB</a:t>
          </a:r>
        </a:p>
      </dgm:t>
    </dgm:pt>
    <dgm:pt modelId="{BDAE9145-FE46-424D-B7CC-A52E8420C27A}" type="parTrans" cxnId="{CB6040DA-A973-483F-9B61-42A7F15FDA5C}">
      <dgm:prSet/>
      <dgm:spPr>
        <a:solidFill>
          <a:schemeClr val="accent3">
            <a:lumMod val="75000"/>
          </a:schemeClr>
        </a:solidFill>
      </dgm:spPr>
      <dgm:t>
        <a:bodyPr/>
        <a:lstStyle/>
        <a:p>
          <a:endParaRPr lang="es-ES"/>
        </a:p>
      </dgm:t>
    </dgm:pt>
    <dgm:pt modelId="{1C57C9D7-B824-4F7C-BDC7-93154799693C}" type="sibTrans" cxnId="{CB6040DA-A973-483F-9B61-42A7F15FDA5C}">
      <dgm:prSet/>
      <dgm:spPr/>
      <dgm:t>
        <a:bodyPr/>
        <a:lstStyle/>
        <a:p>
          <a:endParaRPr lang="es-ES"/>
        </a:p>
      </dgm:t>
    </dgm:pt>
    <dgm:pt modelId="{D289CD27-F31D-417E-BE89-A7A7E34D71CE}">
      <dgm:prSet phldrT="[Texto]"/>
      <dgm:spPr>
        <a:solidFill>
          <a:schemeClr val="accent3">
            <a:lumMod val="75000"/>
          </a:schemeClr>
        </a:solidFill>
      </dgm:spPr>
      <dgm:t>
        <a:bodyPr/>
        <a:lstStyle/>
        <a:p>
          <a:r>
            <a:rPr lang="es-ES" dirty="0"/>
            <a:t>CA</a:t>
          </a:r>
        </a:p>
      </dgm:t>
    </dgm:pt>
    <dgm:pt modelId="{07C9D863-ED48-4D93-A781-4B364D10A894}" type="parTrans" cxnId="{15C326C2-4682-4312-A084-EDABE6A30F76}">
      <dgm:prSet/>
      <dgm:spPr>
        <a:solidFill>
          <a:schemeClr val="accent3">
            <a:lumMod val="75000"/>
          </a:schemeClr>
        </a:solidFill>
      </dgm:spPr>
      <dgm:t>
        <a:bodyPr/>
        <a:lstStyle/>
        <a:p>
          <a:endParaRPr lang="es-ES"/>
        </a:p>
      </dgm:t>
    </dgm:pt>
    <dgm:pt modelId="{F72AA0AE-5111-400D-8788-CEB5EAD818E7}" type="sibTrans" cxnId="{15C326C2-4682-4312-A084-EDABE6A30F76}">
      <dgm:prSet/>
      <dgm:spPr/>
      <dgm:t>
        <a:bodyPr/>
        <a:lstStyle/>
        <a:p>
          <a:endParaRPr lang="es-ES"/>
        </a:p>
      </dgm:t>
    </dgm:pt>
    <dgm:pt modelId="{7F855C7E-6051-4113-B1FC-3ABDE03BC303}">
      <dgm:prSet phldrT="[Texto]"/>
      <dgm:spPr>
        <a:solidFill>
          <a:schemeClr val="accent3">
            <a:lumMod val="75000"/>
          </a:schemeClr>
        </a:solidFill>
      </dgm:spPr>
      <dgm:t>
        <a:bodyPr/>
        <a:lstStyle/>
        <a:p>
          <a:r>
            <a:rPr lang="es-ES" dirty="0"/>
            <a:t>ACT</a:t>
          </a:r>
        </a:p>
      </dgm:t>
    </dgm:pt>
    <dgm:pt modelId="{AC631B0B-84E0-4498-B674-85D59A1028E8}" type="parTrans" cxnId="{27E9C02E-6B4E-41A2-B6C2-E3211FBFE1ED}">
      <dgm:prSet/>
      <dgm:spPr>
        <a:solidFill>
          <a:schemeClr val="accent3">
            <a:lumMod val="75000"/>
          </a:schemeClr>
        </a:solidFill>
      </dgm:spPr>
      <dgm:t>
        <a:bodyPr/>
        <a:lstStyle/>
        <a:p>
          <a:endParaRPr lang="es-ES"/>
        </a:p>
      </dgm:t>
    </dgm:pt>
    <dgm:pt modelId="{6DD4A972-02A0-408C-B58D-D3422B937EFB}" type="sibTrans" cxnId="{27E9C02E-6B4E-41A2-B6C2-E3211FBFE1ED}">
      <dgm:prSet/>
      <dgm:spPr/>
      <dgm:t>
        <a:bodyPr/>
        <a:lstStyle/>
        <a:p>
          <a:endParaRPr lang="es-ES"/>
        </a:p>
      </dgm:t>
    </dgm:pt>
    <dgm:pt modelId="{0D7DC125-7FB9-4BD3-A1C9-A929951E7ED4}">
      <dgm:prSet/>
      <dgm:spPr>
        <a:solidFill>
          <a:schemeClr val="accent3">
            <a:lumMod val="75000"/>
          </a:schemeClr>
        </a:solidFill>
      </dgm:spPr>
      <dgm:t>
        <a:bodyPr/>
        <a:lstStyle/>
        <a:p>
          <a:r>
            <a:rPr lang="es-ES" dirty="0"/>
            <a:t>RPS</a:t>
          </a:r>
        </a:p>
      </dgm:t>
    </dgm:pt>
    <dgm:pt modelId="{7B6445B0-813C-4532-A0B6-B52E5A57A20A}" type="parTrans" cxnId="{1548E5A6-0FA3-47BD-B7E0-3D82E9642C39}">
      <dgm:prSet/>
      <dgm:spPr>
        <a:solidFill>
          <a:schemeClr val="accent3">
            <a:lumMod val="75000"/>
          </a:schemeClr>
        </a:solidFill>
      </dgm:spPr>
      <dgm:t>
        <a:bodyPr/>
        <a:lstStyle/>
        <a:p>
          <a:endParaRPr lang="es-ES"/>
        </a:p>
      </dgm:t>
    </dgm:pt>
    <dgm:pt modelId="{7AF3FF52-C557-40B6-A995-BB51F8FCE3C5}" type="sibTrans" cxnId="{1548E5A6-0FA3-47BD-B7E0-3D82E9642C39}">
      <dgm:prSet/>
      <dgm:spPr/>
      <dgm:t>
        <a:bodyPr/>
        <a:lstStyle/>
        <a:p>
          <a:endParaRPr lang="es-ES"/>
        </a:p>
      </dgm:t>
    </dgm:pt>
    <dgm:pt modelId="{AA11F01A-9A2A-4CDB-8113-572DF552A43F}" type="pres">
      <dgm:prSet presAssocID="{1EFCD27E-6F78-4934-A9EE-9819AAC31A7D}" presName="cycle" presStyleCnt="0">
        <dgm:presLayoutVars>
          <dgm:chMax val="1"/>
          <dgm:dir/>
          <dgm:animLvl val="ctr"/>
          <dgm:resizeHandles val="exact"/>
        </dgm:presLayoutVars>
      </dgm:prSet>
      <dgm:spPr/>
    </dgm:pt>
    <dgm:pt modelId="{084077D5-F319-4D78-BCAA-1624D7699FCB}" type="pres">
      <dgm:prSet presAssocID="{DEB3B837-CD1C-4B70-9A21-A27DB5BE0516}" presName="centerShape" presStyleLbl="node0" presStyleIdx="0" presStyleCnt="1" custLinFactNeighborX="397" custLinFactNeighborY="-34956"/>
      <dgm:spPr/>
    </dgm:pt>
    <dgm:pt modelId="{38E3F459-C976-4966-A17E-A4BD92D7E43D}" type="pres">
      <dgm:prSet presAssocID="{BDAE9145-FE46-424D-B7CC-A52E8420C27A}" presName="parTrans" presStyleLbl="bgSibTrans2D1" presStyleIdx="0" presStyleCnt="4" custScaleY="55897"/>
      <dgm:spPr/>
    </dgm:pt>
    <dgm:pt modelId="{C2CC3F3F-E75E-4DEE-9223-5E9DBEF4F7C8}" type="pres">
      <dgm:prSet presAssocID="{64A62E88-7260-40D4-81DB-C80238E37F3B}" presName="node" presStyleLbl="node1" presStyleIdx="0" presStyleCnt="4" custScaleX="85816" custScaleY="75194" custRadScaleRad="105519" custRadScaleInc="-65471">
        <dgm:presLayoutVars>
          <dgm:bulletEnabled val="1"/>
        </dgm:presLayoutVars>
      </dgm:prSet>
      <dgm:spPr/>
    </dgm:pt>
    <dgm:pt modelId="{6FFD8D06-3137-40B6-AF9B-D3A8F0E43A49}" type="pres">
      <dgm:prSet presAssocID="{7B6445B0-813C-4532-A0B6-B52E5A57A20A}" presName="parTrans" presStyleLbl="bgSibTrans2D1" presStyleIdx="1" presStyleCnt="4" custScaleY="55920"/>
      <dgm:spPr/>
    </dgm:pt>
    <dgm:pt modelId="{7CB03A88-239C-4B24-AFFD-72A3059AE6F3}" type="pres">
      <dgm:prSet presAssocID="{0D7DC125-7FB9-4BD3-A1C9-A929951E7ED4}" presName="node" presStyleLbl="node1" presStyleIdx="1" presStyleCnt="4" custScaleX="85816" custScaleY="75194" custRadScaleRad="92580" custRadScaleInc="292305">
        <dgm:presLayoutVars>
          <dgm:bulletEnabled val="1"/>
        </dgm:presLayoutVars>
      </dgm:prSet>
      <dgm:spPr/>
    </dgm:pt>
    <dgm:pt modelId="{ADA78FE2-367A-4A91-BBB2-12810E994FB2}" type="pres">
      <dgm:prSet presAssocID="{07C9D863-ED48-4D93-A781-4B364D10A894}" presName="parTrans" presStyleLbl="bgSibTrans2D1" presStyleIdx="2" presStyleCnt="4" custScaleY="50606"/>
      <dgm:spPr/>
    </dgm:pt>
    <dgm:pt modelId="{EE7B86A5-6B17-47AD-B48C-CEA11F8F76E0}" type="pres">
      <dgm:prSet presAssocID="{D289CD27-F31D-417E-BE89-A7A7E34D71CE}" presName="node" presStyleLbl="node1" presStyleIdx="2" presStyleCnt="4" custScaleX="85816" custScaleY="75194" custRadScaleRad="47414" custRadScaleInc="-330589">
        <dgm:presLayoutVars>
          <dgm:bulletEnabled val="1"/>
        </dgm:presLayoutVars>
      </dgm:prSet>
      <dgm:spPr/>
    </dgm:pt>
    <dgm:pt modelId="{64F01F06-5D81-4FFC-A73A-FD7593CDD3DF}" type="pres">
      <dgm:prSet presAssocID="{AC631B0B-84E0-4498-B674-85D59A1028E8}" presName="parTrans" presStyleLbl="bgSibTrans2D1" presStyleIdx="3" presStyleCnt="4" custScaleY="49709"/>
      <dgm:spPr/>
    </dgm:pt>
    <dgm:pt modelId="{E48ED1B7-B408-4E54-8D3F-9A05639EFFCA}" type="pres">
      <dgm:prSet presAssocID="{7F855C7E-6051-4113-B1FC-3ABDE03BC303}" presName="node" presStyleLbl="node1" presStyleIdx="3" presStyleCnt="4" custScaleX="85816" custScaleY="75194" custRadScaleRad="36096" custRadScaleInc="137538">
        <dgm:presLayoutVars>
          <dgm:bulletEnabled val="1"/>
        </dgm:presLayoutVars>
      </dgm:prSet>
      <dgm:spPr/>
    </dgm:pt>
  </dgm:ptLst>
  <dgm:cxnLst>
    <dgm:cxn modelId="{86062509-C8EE-4A8B-A6C6-862C3CDFF2ED}" type="presOf" srcId="{64A62E88-7260-40D4-81DB-C80238E37F3B}" destId="{C2CC3F3F-E75E-4DEE-9223-5E9DBEF4F7C8}" srcOrd="0" destOrd="0" presId="urn:microsoft.com/office/officeart/2005/8/layout/radial4"/>
    <dgm:cxn modelId="{57900914-8FFA-4BAD-B5DA-B0D7140F9159}" type="presOf" srcId="{07C9D863-ED48-4D93-A781-4B364D10A894}" destId="{ADA78FE2-367A-4A91-BBB2-12810E994FB2}" srcOrd="0" destOrd="0" presId="urn:microsoft.com/office/officeart/2005/8/layout/radial4"/>
    <dgm:cxn modelId="{27E9C02E-6B4E-41A2-B6C2-E3211FBFE1ED}" srcId="{DEB3B837-CD1C-4B70-9A21-A27DB5BE0516}" destId="{7F855C7E-6051-4113-B1FC-3ABDE03BC303}" srcOrd="3" destOrd="0" parTransId="{AC631B0B-84E0-4498-B674-85D59A1028E8}" sibTransId="{6DD4A972-02A0-408C-B58D-D3422B937EFB}"/>
    <dgm:cxn modelId="{127C1B5F-B440-42D6-9F42-659011C665BA}" type="presOf" srcId="{DEB3B837-CD1C-4B70-9A21-A27DB5BE0516}" destId="{084077D5-F319-4D78-BCAA-1624D7699FCB}" srcOrd="0" destOrd="0" presId="urn:microsoft.com/office/officeart/2005/8/layout/radial4"/>
    <dgm:cxn modelId="{179E1265-E192-4D79-AA08-77B67530C434}" type="presOf" srcId="{AC631B0B-84E0-4498-B674-85D59A1028E8}" destId="{64F01F06-5D81-4FFC-A73A-FD7593CDD3DF}" srcOrd="0" destOrd="0" presId="urn:microsoft.com/office/officeart/2005/8/layout/radial4"/>
    <dgm:cxn modelId="{4B4FD068-9891-45FD-AD66-E6754573C39F}" type="presOf" srcId="{D289CD27-F31D-417E-BE89-A7A7E34D71CE}" destId="{EE7B86A5-6B17-47AD-B48C-CEA11F8F76E0}" srcOrd="0" destOrd="0" presId="urn:microsoft.com/office/officeart/2005/8/layout/radial4"/>
    <dgm:cxn modelId="{6AE9E76C-52DE-4CCC-A1EB-A57C12EC7123}" type="presOf" srcId="{7B6445B0-813C-4532-A0B6-B52E5A57A20A}" destId="{6FFD8D06-3137-40B6-AF9B-D3A8F0E43A49}" srcOrd="0" destOrd="0" presId="urn:microsoft.com/office/officeart/2005/8/layout/radial4"/>
    <dgm:cxn modelId="{B1402D78-6698-4577-AB93-AA9B87328F08}" srcId="{1EFCD27E-6F78-4934-A9EE-9819AAC31A7D}" destId="{DEB3B837-CD1C-4B70-9A21-A27DB5BE0516}" srcOrd="0" destOrd="0" parTransId="{08079B67-18E5-4083-8DF3-4F0FB4DB1EA4}" sibTransId="{DAEB6452-C1C2-4489-9CDC-5E14E5F2D754}"/>
    <dgm:cxn modelId="{1B0D2F80-1952-4AD3-ABB7-079C07D14E16}" type="presOf" srcId="{1EFCD27E-6F78-4934-A9EE-9819AAC31A7D}" destId="{AA11F01A-9A2A-4CDB-8113-572DF552A43F}" srcOrd="0" destOrd="0" presId="urn:microsoft.com/office/officeart/2005/8/layout/radial4"/>
    <dgm:cxn modelId="{1548E5A6-0FA3-47BD-B7E0-3D82E9642C39}" srcId="{DEB3B837-CD1C-4B70-9A21-A27DB5BE0516}" destId="{0D7DC125-7FB9-4BD3-A1C9-A929951E7ED4}" srcOrd="1" destOrd="0" parTransId="{7B6445B0-813C-4532-A0B6-B52E5A57A20A}" sibTransId="{7AF3FF52-C557-40B6-A995-BB51F8FCE3C5}"/>
    <dgm:cxn modelId="{15C326C2-4682-4312-A084-EDABE6A30F76}" srcId="{DEB3B837-CD1C-4B70-9A21-A27DB5BE0516}" destId="{D289CD27-F31D-417E-BE89-A7A7E34D71CE}" srcOrd="2" destOrd="0" parTransId="{07C9D863-ED48-4D93-A781-4B364D10A894}" sibTransId="{F72AA0AE-5111-400D-8788-CEB5EAD818E7}"/>
    <dgm:cxn modelId="{1F2ED0D6-C546-4F28-87A7-E3EE9F9E0BA8}" type="presOf" srcId="{7F855C7E-6051-4113-B1FC-3ABDE03BC303}" destId="{E48ED1B7-B408-4E54-8D3F-9A05639EFFCA}" srcOrd="0" destOrd="0" presId="urn:microsoft.com/office/officeart/2005/8/layout/radial4"/>
    <dgm:cxn modelId="{CB6040DA-A973-483F-9B61-42A7F15FDA5C}" srcId="{DEB3B837-CD1C-4B70-9A21-A27DB5BE0516}" destId="{64A62E88-7260-40D4-81DB-C80238E37F3B}" srcOrd="0" destOrd="0" parTransId="{BDAE9145-FE46-424D-B7CC-A52E8420C27A}" sibTransId="{1C57C9D7-B824-4F7C-BDC7-93154799693C}"/>
    <dgm:cxn modelId="{2467C1E9-27A7-4176-8D4D-8483BF24208D}" type="presOf" srcId="{0D7DC125-7FB9-4BD3-A1C9-A929951E7ED4}" destId="{7CB03A88-239C-4B24-AFFD-72A3059AE6F3}" srcOrd="0" destOrd="0" presId="urn:microsoft.com/office/officeart/2005/8/layout/radial4"/>
    <dgm:cxn modelId="{24CED0FF-B8A2-4AFF-B901-FCDD9011F7E2}" type="presOf" srcId="{BDAE9145-FE46-424D-B7CC-A52E8420C27A}" destId="{38E3F459-C976-4966-A17E-A4BD92D7E43D}" srcOrd="0" destOrd="0" presId="urn:microsoft.com/office/officeart/2005/8/layout/radial4"/>
    <dgm:cxn modelId="{3CFF9C4B-3A93-4D11-BFD8-B76154019CDF}" type="presParOf" srcId="{AA11F01A-9A2A-4CDB-8113-572DF552A43F}" destId="{084077D5-F319-4D78-BCAA-1624D7699FCB}" srcOrd="0" destOrd="0" presId="urn:microsoft.com/office/officeart/2005/8/layout/radial4"/>
    <dgm:cxn modelId="{32F9668D-AA42-4239-96BE-39D9EBB10213}" type="presParOf" srcId="{AA11F01A-9A2A-4CDB-8113-572DF552A43F}" destId="{38E3F459-C976-4966-A17E-A4BD92D7E43D}" srcOrd="1" destOrd="0" presId="urn:microsoft.com/office/officeart/2005/8/layout/radial4"/>
    <dgm:cxn modelId="{E9DD08D0-CAE1-4E9D-8651-D95B02318929}" type="presParOf" srcId="{AA11F01A-9A2A-4CDB-8113-572DF552A43F}" destId="{C2CC3F3F-E75E-4DEE-9223-5E9DBEF4F7C8}" srcOrd="2" destOrd="0" presId="urn:microsoft.com/office/officeart/2005/8/layout/radial4"/>
    <dgm:cxn modelId="{0C8949BC-9244-4AC4-9988-8B705AC45636}" type="presParOf" srcId="{AA11F01A-9A2A-4CDB-8113-572DF552A43F}" destId="{6FFD8D06-3137-40B6-AF9B-D3A8F0E43A49}" srcOrd="3" destOrd="0" presId="urn:microsoft.com/office/officeart/2005/8/layout/radial4"/>
    <dgm:cxn modelId="{4D797A4A-4DC5-4E8D-B9E0-F143A9AA33D1}" type="presParOf" srcId="{AA11F01A-9A2A-4CDB-8113-572DF552A43F}" destId="{7CB03A88-239C-4B24-AFFD-72A3059AE6F3}" srcOrd="4" destOrd="0" presId="urn:microsoft.com/office/officeart/2005/8/layout/radial4"/>
    <dgm:cxn modelId="{4AB1A6C5-8237-4265-8074-BB156495D057}" type="presParOf" srcId="{AA11F01A-9A2A-4CDB-8113-572DF552A43F}" destId="{ADA78FE2-367A-4A91-BBB2-12810E994FB2}" srcOrd="5" destOrd="0" presId="urn:microsoft.com/office/officeart/2005/8/layout/radial4"/>
    <dgm:cxn modelId="{7546AB5E-42FB-458C-BF47-2953F794DBA8}" type="presParOf" srcId="{AA11F01A-9A2A-4CDB-8113-572DF552A43F}" destId="{EE7B86A5-6B17-47AD-B48C-CEA11F8F76E0}" srcOrd="6" destOrd="0" presId="urn:microsoft.com/office/officeart/2005/8/layout/radial4"/>
    <dgm:cxn modelId="{59C14E81-E6E3-4B4C-AC2C-AB324180716B}" type="presParOf" srcId="{AA11F01A-9A2A-4CDB-8113-572DF552A43F}" destId="{64F01F06-5D81-4FFC-A73A-FD7593CDD3DF}" srcOrd="7" destOrd="0" presId="urn:microsoft.com/office/officeart/2005/8/layout/radial4"/>
    <dgm:cxn modelId="{79218335-D9A0-49B1-BEE4-16A77C9C5EEE}" type="presParOf" srcId="{AA11F01A-9A2A-4CDB-8113-572DF552A43F}" destId="{E48ED1B7-B408-4E54-8D3F-9A05639EFFCA}"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9DC64E-89A7-42D7-9A1B-E47562BB2032}"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s-ES"/>
        </a:p>
      </dgm:t>
    </dgm:pt>
    <dgm:pt modelId="{5193BB0F-38BB-47DF-AD12-FF61E9F68D88}">
      <dgm:prSet phldrT="[Texto]" custT="1"/>
      <dgm:spPr/>
      <dgm:t>
        <a:bodyPr/>
        <a:lstStyle/>
        <a:p>
          <a:r>
            <a:rPr lang="es-ES" sz="2000" dirty="0"/>
            <a:t>Condiciones de la vivienda</a:t>
          </a:r>
        </a:p>
      </dgm:t>
    </dgm:pt>
    <dgm:pt modelId="{C2EDD90C-A516-4421-BBA1-17FED2CB0D69}" type="parTrans" cxnId="{B0421941-840A-46F1-9193-1F7BDB596D4F}">
      <dgm:prSet/>
      <dgm:spPr/>
      <dgm:t>
        <a:bodyPr/>
        <a:lstStyle/>
        <a:p>
          <a:endParaRPr lang="es-ES"/>
        </a:p>
      </dgm:t>
    </dgm:pt>
    <dgm:pt modelId="{551D013A-9E6A-4126-8B13-C67B3D09FF36}" type="sibTrans" cxnId="{B0421941-840A-46F1-9193-1F7BDB596D4F}">
      <dgm:prSet/>
      <dgm:spPr/>
      <dgm:t>
        <a:bodyPr/>
        <a:lstStyle/>
        <a:p>
          <a:endParaRPr lang="es-ES"/>
        </a:p>
      </dgm:t>
    </dgm:pt>
    <dgm:pt modelId="{B2EF4D5D-51C0-4F45-9AFB-F11947C4CE3C}">
      <dgm:prSet phldrT="[Texto]"/>
      <dgm:spPr/>
      <dgm:t>
        <a:bodyPr/>
        <a:lstStyle/>
        <a:p>
          <a:r>
            <a:rPr lang="es-ES" dirty="0"/>
            <a:t>ASB</a:t>
          </a:r>
        </a:p>
      </dgm:t>
    </dgm:pt>
    <dgm:pt modelId="{60A2ECF0-62ED-4B81-A267-E345303B1050}" type="parTrans" cxnId="{D2713999-701B-4429-809C-3D90FD30C1EC}">
      <dgm:prSet/>
      <dgm:spPr/>
      <dgm:t>
        <a:bodyPr/>
        <a:lstStyle/>
        <a:p>
          <a:endParaRPr lang="es-ES"/>
        </a:p>
      </dgm:t>
    </dgm:pt>
    <dgm:pt modelId="{97C83101-E1E8-4D8B-BC71-01AAF0EB7106}" type="sibTrans" cxnId="{D2713999-701B-4429-809C-3D90FD30C1EC}">
      <dgm:prSet/>
      <dgm:spPr/>
      <dgm:t>
        <a:bodyPr/>
        <a:lstStyle/>
        <a:p>
          <a:endParaRPr lang="es-ES"/>
        </a:p>
      </dgm:t>
    </dgm:pt>
    <dgm:pt modelId="{354E8DC0-74B8-457E-B606-F8477E5EC24F}">
      <dgm:prSet phldrT="[Texto]"/>
      <dgm:spPr/>
      <dgm:t>
        <a:bodyPr/>
        <a:lstStyle/>
        <a:p>
          <a:r>
            <a:rPr lang="es-ES" dirty="0"/>
            <a:t>ASB</a:t>
          </a:r>
        </a:p>
      </dgm:t>
    </dgm:pt>
    <dgm:pt modelId="{7A5EE7C5-73E7-4C60-B363-64BDC44B97F8}" type="parTrans" cxnId="{9B148A5F-6997-4976-942A-A190668749DC}">
      <dgm:prSet/>
      <dgm:spPr/>
      <dgm:t>
        <a:bodyPr/>
        <a:lstStyle/>
        <a:p>
          <a:endParaRPr lang="es-ES"/>
        </a:p>
      </dgm:t>
    </dgm:pt>
    <dgm:pt modelId="{861795A0-691B-42E0-ADE9-C06B454B2595}" type="sibTrans" cxnId="{9B148A5F-6997-4976-942A-A190668749DC}">
      <dgm:prSet/>
      <dgm:spPr/>
      <dgm:t>
        <a:bodyPr/>
        <a:lstStyle/>
        <a:p>
          <a:endParaRPr lang="es-ES"/>
        </a:p>
      </dgm:t>
    </dgm:pt>
    <dgm:pt modelId="{838365E6-9A8C-4F3A-9C5E-9C750D43FC64}">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S" sz="2000" dirty="0"/>
            <a:t>Valor de la </a:t>
          </a:r>
          <a:r>
            <a:rPr lang="es-ES" sz="1800" dirty="0"/>
            <a:t>vivienda</a:t>
          </a:r>
          <a:endParaRPr lang="es-ES" sz="2000" dirty="0"/>
        </a:p>
      </dgm:t>
    </dgm:pt>
    <dgm:pt modelId="{A1A0613D-C9A1-49DD-BEEB-0746E5B10A40}" type="parTrans" cxnId="{1E4BE075-7AB8-417B-89DB-FF20D2EB9545}">
      <dgm:prSet/>
      <dgm:spPr/>
      <dgm:t>
        <a:bodyPr/>
        <a:lstStyle/>
        <a:p>
          <a:endParaRPr lang="es-ES"/>
        </a:p>
      </dgm:t>
    </dgm:pt>
    <dgm:pt modelId="{007D0FBC-C25C-4818-836D-3AF172354F47}" type="sibTrans" cxnId="{1E4BE075-7AB8-417B-89DB-FF20D2EB9545}">
      <dgm:prSet/>
      <dgm:spPr/>
      <dgm:t>
        <a:bodyPr/>
        <a:lstStyle/>
        <a:p>
          <a:endParaRPr lang="es-ES"/>
        </a:p>
      </dgm:t>
    </dgm:pt>
    <dgm:pt modelId="{13E26B4D-85DB-4F4F-8542-72B6CCE46564}">
      <dgm:prSet phldrT="[Texto]"/>
      <dgm:spPr/>
      <dgm:t>
        <a:bodyPr/>
        <a:lstStyle/>
        <a:p>
          <a:r>
            <a:rPr lang="es-ES" dirty="0"/>
            <a:t>ACT</a:t>
          </a:r>
        </a:p>
      </dgm:t>
    </dgm:pt>
    <dgm:pt modelId="{478CE5BE-16D6-4793-98A2-093E1E32B57B}" type="parTrans" cxnId="{0335358B-D701-4343-8158-5FA5E9C9EC9C}">
      <dgm:prSet/>
      <dgm:spPr/>
      <dgm:t>
        <a:bodyPr/>
        <a:lstStyle/>
        <a:p>
          <a:endParaRPr lang="es-ES"/>
        </a:p>
      </dgm:t>
    </dgm:pt>
    <dgm:pt modelId="{65F9CBC8-EC47-4871-9D63-E259EE3A3D6C}" type="sibTrans" cxnId="{0335358B-D701-4343-8158-5FA5E9C9EC9C}">
      <dgm:prSet/>
      <dgm:spPr/>
      <dgm:t>
        <a:bodyPr/>
        <a:lstStyle/>
        <a:p>
          <a:endParaRPr lang="es-ES"/>
        </a:p>
      </dgm:t>
    </dgm:pt>
    <dgm:pt modelId="{9228F170-22F4-41F7-8DA2-F52D944FBE6E}">
      <dgm:prSet phldrT="[Texto]"/>
      <dgm:spPr/>
      <dgm:t>
        <a:bodyPr/>
        <a:lstStyle/>
        <a:p>
          <a:r>
            <a:rPr lang="es-ES" dirty="0"/>
            <a:t>ACT</a:t>
          </a:r>
        </a:p>
      </dgm:t>
    </dgm:pt>
    <dgm:pt modelId="{8AC9AEE6-6333-4152-88B0-D03B8DC4085E}" type="parTrans" cxnId="{8CB747E3-5771-416A-A1F7-BAC117E23D02}">
      <dgm:prSet/>
      <dgm:spPr/>
      <dgm:t>
        <a:bodyPr/>
        <a:lstStyle/>
        <a:p>
          <a:endParaRPr lang="es-ES"/>
        </a:p>
      </dgm:t>
    </dgm:pt>
    <dgm:pt modelId="{2EFE512C-CFB8-413B-9F8A-628F5ABB1013}" type="sibTrans" cxnId="{8CB747E3-5771-416A-A1F7-BAC117E23D02}">
      <dgm:prSet/>
      <dgm:spPr/>
      <dgm:t>
        <a:bodyPr/>
        <a:lstStyle/>
        <a:p>
          <a:endParaRPr lang="es-ES"/>
        </a:p>
      </dgm:t>
    </dgm:pt>
    <dgm:pt modelId="{70655C91-B2F8-4BD9-9425-B443C96AB0A0}">
      <dgm:prSet phldrT="[Texto]"/>
      <dgm:spPr/>
      <dgm:t>
        <a:bodyPr/>
        <a:lstStyle/>
        <a:p>
          <a:r>
            <a:rPr lang="es-ES" dirty="0"/>
            <a:t>ACT</a:t>
          </a:r>
        </a:p>
      </dgm:t>
    </dgm:pt>
    <dgm:pt modelId="{D63B18FC-B613-4A27-A3EA-66B80C5197C0}" type="sibTrans" cxnId="{72923AB6-7936-4858-B6E5-AC27D3F65753}">
      <dgm:prSet/>
      <dgm:spPr/>
      <dgm:t>
        <a:bodyPr/>
        <a:lstStyle/>
        <a:p>
          <a:endParaRPr lang="es-ES"/>
        </a:p>
      </dgm:t>
    </dgm:pt>
    <dgm:pt modelId="{D7C5894D-B59B-490B-BEC8-8CB68D209825}" type="parTrans" cxnId="{72923AB6-7936-4858-B6E5-AC27D3F65753}">
      <dgm:prSet/>
      <dgm:spPr/>
      <dgm:t>
        <a:bodyPr/>
        <a:lstStyle/>
        <a:p>
          <a:endParaRPr lang="es-ES"/>
        </a:p>
      </dgm:t>
    </dgm:pt>
    <dgm:pt modelId="{D08FCFB9-81F7-4877-A938-11B7E61BC489}" type="pres">
      <dgm:prSet presAssocID="{7B9DC64E-89A7-42D7-9A1B-E47562BB2032}" presName="outerComposite" presStyleCnt="0">
        <dgm:presLayoutVars>
          <dgm:chMax val="2"/>
          <dgm:animLvl val="lvl"/>
          <dgm:resizeHandles val="exact"/>
        </dgm:presLayoutVars>
      </dgm:prSet>
      <dgm:spPr/>
    </dgm:pt>
    <dgm:pt modelId="{12B12670-2565-40B6-9172-A0EDFA3B3B19}" type="pres">
      <dgm:prSet presAssocID="{7B9DC64E-89A7-42D7-9A1B-E47562BB2032}" presName="dummyMaxCanvas" presStyleCnt="0"/>
      <dgm:spPr/>
    </dgm:pt>
    <dgm:pt modelId="{C86D9626-A035-4312-A20D-8F187206F3DB}" type="pres">
      <dgm:prSet presAssocID="{7B9DC64E-89A7-42D7-9A1B-E47562BB2032}" presName="parentComposite" presStyleCnt="0"/>
      <dgm:spPr/>
    </dgm:pt>
    <dgm:pt modelId="{6A531F78-0037-4189-9F3D-AC6654349765}" type="pres">
      <dgm:prSet presAssocID="{7B9DC64E-89A7-42D7-9A1B-E47562BB2032}" presName="parent1" presStyleLbl="alignAccFollowNode1" presStyleIdx="0" presStyleCnt="4" custScaleX="158468" custLinFactNeighborX="-13542" custLinFactNeighborY="14205">
        <dgm:presLayoutVars>
          <dgm:chMax val="4"/>
        </dgm:presLayoutVars>
      </dgm:prSet>
      <dgm:spPr/>
    </dgm:pt>
    <dgm:pt modelId="{BDEF6D8B-5AA8-40B7-820E-4A31D8B81322}" type="pres">
      <dgm:prSet presAssocID="{7B9DC64E-89A7-42D7-9A1B-E47562BB2032}" presName="parent2" presStyleLbl="alignAccFollowNode1" presStyleIdx="1" presStyleCnt="4" custScaleX="139676" custLinFactNeighborX="1762" custLinFactNeighborY="14205">
        <dgm:presLayoutVars>
          <dgm:chMax val="4"/>
        </dgm:presLayoutVars>
      </dgm:prSet>
      <dgm:spPr/>
    </dgm:pt>
    <dgm:pt modelId="{2CBA0A83-FCD3-408D-AE53-89C6598CDAB2}" type="pres">
      <dgm:prSet presAssocID="{7B9DC64E-89A7-42D7-9A1B-E47562BB2032}" presName="childrenComposite" presStyleCnt="0"/>
      <dgm:spPr/>
    </dgm:pt>
    <dgm:pt modelId="{769EAAA5-E78B-405D-828D-58018E7B75DC}" type="pres">
      <dgm:prSet presAssocID="{7B9DC64E-89A7-42D7-9A1B-E47562BB2032}" presName="dummyMaxCanvas_ChildArea" presStyleCnt="0"/>
      <dgm:spPr/>
    </dgm:pt>
    <dgm:pt modelId="{5FF1E048-83EF-4663-88AD-6CD1E4A8655E}" type="pres">
      <dgm:prSet presAssocID="{7B9DC64E-89A7-42D7-9A1B-E47562BB2032}" presName="fulcrum" presStyleLbl="alignAccFollowNode1" presStyleIdx="2" presStyleCnt="4"/>
      <dgm:spPr/>
    </dgm:pt>
    <dgm:pt modelId="{8DA03C8F-587C-4E91-AF03-F78CD2F742D6}" type="pres">
      <dgm:prSet presAssocID="{7B9DC64E-89A7-42D7-9A1B-E47562BB2032}" presName="balance_23" presStyleLbl="alignAccFollowNode1" presStyleIdx="3" presStyleCnt="4">
        <dgm:presLayoutVars>
          <dgm:bulletEnabled val="1"/>
        </dgm:presLayoutVars>
      </dgm:prSet>
      <dgm:spPr/>
    </dgm:pt>
    <dgm:pt modelId="{308802B7-4A66-496E-92A7-8DD279F105A7}" type="pres">
      <dgm:prSet presAssocID="{7B9DC64E-89A7-42D7-9A1B-E47562BB2032}" presName="right_23_1" presStyleLbl="node1" presStyleIdx="0" presStyleCnt="5">
        <dgm:presLayoutVars>
          <dgm:bulletEnabled val="1"/>
        </dgm:presLayoutVars>
      </dgm:prSet>
      <dgm:spPr/>
    </dgm:pt>
    <dgm:pt modelId="{8635EF08-04FC-4568-A0B0-1A13864C4D4C}" type="pres">
      <dgm:prSet presAssocID="{7B9DC64E-89A7-42D7-9A1B-E47562BB2032}" presName="right_23_2" presStyleLbl="node1" presStyleIdx="1" presStyleCnt="5">
        <dgm:presLayoutVars>
          <dgm:bulletEnabled val="1"/>
        </dgm:presLayoutVars>
      </dgm:prSet>
      <dgm:spPr/>
    </dgm:pt>
    <dgm:pt modelId="{CBD9F789-1D20-4DB0-B04B-36C2D0DD7E77}" type="pres">
      <dgm:prSet presAssocID="{7B9DC64E-89A7-42D7-9A1B-E47562BB2032}" presName="right_23_3" presStyleLbl="node1" presStyleIdx="2" presStyleCnt="5">
        <dgm:presLayoutVars>
          <dgm:bulletEnabled val="1"/>
        </dgm:presLayoutVars>
      </dgm:prSet>
      <dgm:spPr/>
    </dgm:pt>
    <dgm:pt modelId="{4E37ED02-6291-4EA6-971B-B9DFB8A19F89}" type="pres">
      <dgm:prSet presAssocID="{7B9DC64E-89A7-42D7-9A1B-E47562BB2032}" presName="left_23_1" presStyleLbl="node1" presStyleIdx="3" presStyleCnt="5">
        <dgm:presLayoutVars>
          <dgm:bulletEnabled val="1"/>
        </dgm:presLayoutVars>
      </dgm:prSet>
      <dgm:spPr/>
    </dgm:pt>
    <dgm:pt modelId="{3200453C-DA35-4C93-BE4B-4C378F09D628}" type="pres">
      <dgm:prSet presAssocID="{7B9DC64E-89A7-42D7-9A1B-E47562BB2032}" presName="left_23_2" presStyleLbl="node1" presStyleIdx="4" presStyleCnt="5">
        <dgm:presLayoutVars>
          <dgm:bulletEnabled val="1"/>
        </dgm:presLayoutVars>
      </dgm:prSet>
      <dgm:spPr/>
    </dgm:pt>
  </dgm:ptLst>
  <dgm:cxnLst>
    <dgm:cxn modelId="{E784F406-DAE0-4DDF-9BC4-7CE7E6B78761}" type="presOf" srcId="{7B9DC64E-89A7-42D7-9A1B-E47562BB2032}" destId="{D08FCFB9-81F7-4877-A938-11B7E61BC489}" srcOrd="0" destOrd="0" presId="urn:microsoft.com/office/officeart/2005/8/layout/balance1"/>
    <dgm:cxn modelId="{132F0D1A-AAB7-499F-93F0-4861CB3C183A}" type="presOf" srcId="{354E8DC0-74B8-457E-B606-F8477E5EC24F}" destId="{3200453C-DA35-4C93-BE4B-4C378F09D628}" srcOrd="0" destOrd="0" presId="urn:microsoft.com/office/officeart/2005/8/layout/balance1"/>
    <dgm:cxn modelId="{65C24526-B068-4A75-9521-BEDEE5A5AF37}" type="presOf" srcId="{B2EF4D5D-51C0-4F45-9AFB-F11947C4CE3C}" destId="{4E37ED02-6291-4EA6-971B-B9DFB8A19F89}" srcOrd="0" destOrd="0" presId="urn:microsoft.com/office/officeart/2005/8/layout/balance1"/>
    <dgm:cxn modelId="{9B148A5F-6997-4976-942A-A190668749DC}" srcId="{5193BB0F-38BB-47DF-AD12-FF61E9F68D88}" destId="{354E8DC0-74B8-457E-B606-F8477E5EC24F}" srcOrd="1" destOrd="0" parTransId="{7A5EE7C5-73E7-4C60-B363-64BDC44B97F8}" sibTransId="{861795A0-691B-42E0-ADE9-C06B454B2595}"/>
    <dgm:cxn modelId="{B0421941-840A-46F1-9193-1F7BDB596D4F}" srcId="{7B9DC64E-89A7-42D7-9A1B-E47562BB2032}" destId="{5193BB0F-38BB-47DF-AD12-FF61E9F68D88}" srcOrd="0" destOrd="0" parTransId="{C2EDD90C-A516-4421-BBA1-17FED2CB0D69}" sibTransId="{551D013A-9E6A-4126-8B13-C67B3D09FF36}"/>
    <dgm:cxn modelId="{7F929554-BD7D-429A-82AE-76EF0859099F}" type="presOf" srcId="{13E26B4D-85DB-4F4F-8542-72B6CCE46564}" destId="{308802B7-4A66-496E-92A7-8DD279F105A7}" srcOrd="0" destOrd="0" presId="urn:microsoft.com/office/officeart/2005/8/layout/balance1"/>
    <dgm:cxn modelId="{1E4BE075-7AB8-417B-89DB-FF20D2EB9545}" srcId="{7B9DC64E-89A7-42D7-9A1B-E47562BB2032}" destId="{838365E6-9A8C-4F3A-9C5E-9C750D43FC64}" srcOrd="1" destOrd="0" parTransId="{A1A0613D-C9A1-49DD-BEEB-0746E5B10A40}" sibTransId="{007D0FBC-C25C-4818-836D-3AF172354F47}"/>
    <dgm:cxn modelId="{0335358B-D701-4343-8158-5FA5E9C9EC9C}" srcId="{838365E6-9A8C-4F3A-9C5E-9C750D43FC64}" destId="{13E26B4D-85DB-4F4F-8542-72B6CCE46564}" srcOrd="0" destOrd="0" parTransId="{478CE5BE-16D6-4793-98A2-093E1E32B57B}" sibTransId="{65F9CBC8-EC47-4871-9D63-E259EE3A3D6C}"/>
    <dgm:cxn modelId="{D2713999-701B-4429-809C-3D90FD30C1EC}" srcId="{5193BB0F-38BB-47DF-AD12-FF61E9F68D88}" destId="{B2EF4D5D-51C0-4F45-9AFB-F11947C4CE3C}" srcOrd="0" destOrd="0" parTransId="{60A2ECF0-62ED-4B81-A267-E345303B1050}" sibTransId="{97C83101-E1E8-4D8B-BC71-01AAF0EB7106}"/>
    <dgm:cxn modelId="{04B6099A-2F7B-494A-ACA7-F14293C8379E}" type="presOf" srcId="{9228F170-22F4-41F7-8DA2-F52D944FBE6E}" destId="{8635EF08-04FC-4568-A0B0-1A13864C4D4C}" srcOrd="0" destOrd="0" presId="urn:microsoft.com/office/officeart/2005/8/layout/balance1"/>
    <dgm:cxn modelId="{72923AB6-7936-4858-B6E5-AC27D3F65753}" srcId="{838365E6-9A8C-4F3A-9C5E-9C750D43FC64}" destId="{70655C91-B2F8-4BD9-9425-B443C96AB0A0}" srcOrd="2" destOrd="0" parTransId="{D7C5894D-B59B-490B-BEC8-8CB68D209825}" sibTransId="{D63B18FC-B613-4A27-A3EA-66B80C5197C0}"/>
    <dgm:cxn modelId="{EA1608B9-B4C1-42B5-A1FE-16E85A761BB5}" type="presOf" srcId="{5193BB0F-38BB-47DF-AD12-FF61E9F68D88}" destId="{6A531F78-0037-4189-9F3D-AC6654349765}" srcOrd="0" destOrd="0" presId="urn:microsoft.com/office/officeart/2005/8/layout/balance1"/>
    <dgm:cxn modelId="{74F52DD2-8674-4623-B45E-FB1EE5452675}" type="presOf" srcId="{838365E6-9A8C-4F3A-9C5E-9C750D43FC64}" destId="{BDEF6D8B-5AA8-40B7-820E-4A31D8B81322}" srcOrd="0" destOrd="0" presId="urn:microsoft.com/office/officeart/2005/8/layout/balance1"/>
    <dgm:cxn modelId="{2CE995DD-4FBE-4191-8522-9A36C7540CFB}" type="presOf" srcId="{70655C91-B2F8-4BD9-9425-B443C96AB0A0}" destId="{CBD9F789-1D20-4DB0-B04B-36C2D0DD7E77}" srcOrd="0" destOrd="0" presId="urn:microsoft.com/office/officeart/2005/8/layout/balance1"/>
    <dgm:cxn modelId="{8CB747E3-5771-416A-A1F7-BAC117E23D02}" srcId="{838365E6-9A8C-4F3A-9C5E-9C750D43FC64}" destId="{9228F170-22F4-41F7-8DA2-F52D944FBE6E}" srcOrd="1" destOrd="0" parTransId="{8AC9AEE6-6333-4152-88B0-D03B8DC4085E}" sibTransId="{2EFE512C-CFB8-413B-9F8A-628F5ABB1013}"/>
    <dgm:cxn modelId="{A6C1E0BB-1DED-4749-8125-F170619F7E15}" type="presParOf" srcId="{D08FCFB9-81F7-4877-A938-11B7E61BC489}" destId="{12B12670-2565-40B6-9172-A0EDFA3B3B19}" srcOrd="0" destOrd="0" presId="urn:microsoft.com/office/officeart/2005/8/layout/balance1"/>
    <dgm:cxn modelId="{6605B950-D318-4E2E-BF14-7F541673B5F0}" type="presParOf" srcId="{D08FCFB9-81F7-4877-A938-11B7E61BC489}" destId="{C86D9626-A035-4312-A20D-8F187206F3DB}" srcOrd="1" destOrd="0" presId="urn:microsoft.com/office/officeart/2005/8/layout/balance1"/>
    <dgm:cxn modelId="{A273F0FE-323A-43B4-B0EF-E0A4AA0763DA}" type="presParOf" srcId="{C86D9626-A035-4312-A20D-8F187206F3DB}" destId="{6A531F78-0037-4189-9F3D-AC6654349765}" srcOrd="0" destOrd="0" presId="urn:microsoft.com/office/officeart/2005/8/layout/balance1"/>
    <dgm:cxn modelId="{4E9356FD-C099-484D-9185-9DEB4E99D9D6}" type="presParOf" srcId="{C86D9626-A035-4312-A20D-8F187206F3DB}" destId="{BDEF6D8B-5AA8-40B7-820E-4A31D8B81322}" srcOrd="1" destOrd="0" presId="urn:microsoft.com/office/officeart/2005/8/layout/balance1"/>
    <dgm:cxn modelId="{27386AD9-C901-4E77-AC8D-C7C559E27462}" type="presParOf" srcId="{D08FCFB9-81F7-4877-A938-11B7E61BC489}" destId="{2CBA0A83-FCD3-408D-AE53-89C6598CDAB2}" srcOrd="2" destOrd="0" presId="urn:microsoft.com/office/officeart/2005/8/layout/balance1"/>
    <dgm:cxn modelId="{71A85D41-D979-4020-9FB6-ED4960EEBF0F}" type="presParOf" srcId="{2CBA0A83-FCD3-408D-AE53-89C6598CDAB2}" destId="{769EAAA5-E78B-405D-828D-58018E7B75DC}" srcOrd="0" destOrd="0" presId="urn:microsoft.com/office/officeart/2005/8/layout/balance1"/>
    <dgm:cxn modelId="{EDBF27D4-CB17-44D2-8D61-4DB3D7934BF4}" type="presParOf" srcId="{2CBA0A83-FCD3-408D-AE53-89C6598CDAB2}" destId="{5FF1E048-83EF-4663-88AD-6CD1E4A8655E}" srcOrd="1" destOrd="0" presId="urn:microsoft.com/office/officeart/2005/8/layout/balance1"/>
    <dgm:cxn modelId="{8B51EA85-8240-49DE-A126-D39B94F4B841}" type="presParOf" srcId="{2CBA0A83-FCD3-408D-AE53-89C6598CDAB2}" destId="{8DA03C8F-587C-4E91-AF03-F78CD2F742D6}" srcOrd="2" destOrd="0" presId="urn:microsoft.com/office/officeart/2005/8/layout/balance1"/>
    <dgm:cxn modelId="{0BD70A08-5D19-4E9C-8DD3-0517C62D127D}" type="presParOf" srcId="{2CBA0A83-FCD3-408D-AE53-89C6598CDAB2}" destId="{308802B7-4A66-496E-92A7-8DD279F105A7}" srcOrd="3" destOrd="0" presId="urn:microsoft.com/office/officeart/2005/8/layout/balance1"/>
    <dgm:cxn modelId="{9578E593-8545-4149-987D-DD973B61916A}" type="presParOf" srcId="{2CBA0A83-FCD3-408D-AE53-89C6598CDAB2}" destId="{8635EF08-04FC-4568-A0B0-1A13864C4D4C}" srcOrd="4" destOrd="0" presId="urn:microsoft.com/office/officeart/2005/8/layout/balance1"/>
    <dgm:cxn modelId="{217853C6-2725-46F6-B861-E401B808BF64}" type="presParOf" srcId="{2CBA0A83-FCD3-408D-AE53-89C6598CDAB2}" destId="{CBD9F789-1D20-4DB0-B04B-36C2D0DD7E77}" srcOrd="5" destOrd="0" presId="urn:microsoft.com/office/officeart/2005/8/layout/balance1"/>
    <dgm:cxn modelId="{CFEBFF2E-2F92-4CA1-940F-1434CEA76080}" type="presParOf" srcId="{2CBA0A83-FCD3-408D-AE53-89C6598CDAB2}" destId="{4E37ED02-6291-4EA6-971B-B9DFB8A19F89}" srcOrd="6" destOrd="0" presId="urn:microsoft.com/office/officeart/2005/8/layout/balance1"/>
    <dgm:cxn modelId="{C2361644-E495-4A11-8932-2AE6F28B2C13}" type="presParOf" srcId="{2CBA0A83-FCD3-408D-AE53-89C6598CDAB2}" destId="{3200453C-DA35-4C93-BE4B-4C378F09D628}" srcOrd="7" destOrd="0" presId="urn:microsoft.com/office/officeart/2005/8/layout/balance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093C06-79C2-4271-9E36-D97784CB9BCC}"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ES"/>
        </a:p>
      </dgm:t>
    </dgm:pt>
    <dgm:pt modelId="{F8E1CF54-EC48-4BA3-AF92-388F001B6D48}">
      <dgm:prSet phldrT="[Texto]"/>
      <dgm:spPr>
        <a:solidFill>
          <a:srgbClr val="C00000"/>
        </a:solidFill>
      </dgm:spPr>
      <dgm:t>
        <a:bodyPr/>
        <a:lstStyle/>
        <a:p>
          <a:r>
            <a:rPr lang="es-ES" dirty="0"/>
            <a:t>RSAN</a:t>
          </a:r>
        </a:p>
      </dgm:t>
    </dgm:pt>
    <dgm:pt modelId="{10D99AF2-8256-4AE4-BEC2-818EFE4E2980}" type="parTrans" cxnId="{09638CDA-FA3B-4A52-A6C1-8CB766EB682E}">
      <dgm:prSet/>
      <dgm:spPr/>
      <dgm:t>
        <a:bodyPr/>
        <a:lstStyle/>
        <a:p>
          <a:endParaRPr lang="es-ES"/>
        </a:p>
      </dgm:t>
    </dgm:pt>
    <dgm:pt modelId="{F6FF16B1-DEF2-4802-A70B-C34C5B7F09D0}" type="sibTrans" cxnId="{09638CDA-FA3B-4A52-A6C1-8CB766EB682E}">
      <dgm:prSet/>
      <dgm:spPr/>
      <dgm:t>
        <a:bodyPr/>
        <a:lstStyle/>
        <a:p>
          <a:endParaRPr lang="es-ES"/>
        </a:p>
      </dgm:t>
    </dgm:pt>
    <dgm:pt modelId="{FDEB768C-E29E-41CB-816E-EA914A00F600}">
      <dgm:prSet phldrT="[Texto]"/>
      <dgm:spPr>
        <a:solidFill>
          <a:srgbClr val="002060"/>
        </a:solidFill>
      </dgm:spPr>
      <dgm:t>
        <a:bodyPr/>
        <a:lstStyle/>
        <a:p>
          <a:r>
            <a:rPr lang="es-ES" dirty="0"/>
            <a:t>Consumo de proteína animal</a:t>
          </a:r>
        </a:p>
      </dgm:t>
    </dgm:pt>
    <dgm:pt modelId="{DF738572-2A37-46DF-B15A-39EE28DC9AE2}" type="parTrans" cxnId="{7F2D0B1D-D12F-4068-8025-FEFF819FCFB1}">
      <dgm:prSet/>
      <dgm:spPr>
        <a:solidFill>
          <a:srgbClr val="002060"/>
        </a:solidFill>
      </dgm:spPr>
      <dgm:t>
        <a:bodyPr/>
        <a:lstStyle/>
        <a:p>
          <a:endParaRPr lang="es-ES"/>
        </a:p>
      </dgm:t>
    </dgm:pt>
    <dgm:pt modelId="{9BDD0181-19CA-4485-BC37-F967C7987163}" type="sibTrans" cxnId="{7F2D0B1D-D12F-4068-8025-FEFF819FCFB1}">
      <dgm:prSet/>
      <dgm:spPr/>
      <dgm:t>
        <a:bodyPr/>
        <a:lstStyle/>
        <a:p>
          <a:endParaRPr lang="es-ES"/>
        </a:p>
      </dgm:t>
    </dgm:pt>
    <dgm:pt modelId="{BDD85F75-5B5D-4C93-927D-48AA8FD83CD0}">
      <dgm:prSet phldrT="[Texto]"/>
      <dgm:spPr>
        <a:solidFill>
          <a:srgbClr val="002060"/>
        </a:solidFill>
      </dgm:spPr>
      <dgm:t>
        <a:bodyPr/>
        <a:lstStyle/>
        <a:p>
          <a:r>
            <a:rPr lang="es-ES" dirty="0"/>
            <a:t>Acceso a consumo de alimentos</a:t>
          </a:r>
        </a:p>
      </dgm:t>
    </dgm:pt>
    <dgm:pt modelId="{058E5E45-1FE8-4145-9BF7-260D23B07EAE}" type="parTrans" cxnId="{B22C370B-D944-4C79-A376-8397E957D508}">
      <dgm:prSet/>
      <dgm:spPr>
        <a:solidFill>
          <a:srgbClr val="002060"/>
        </a:solidFill>
      </dgm:spPr>
      <dgm:t>
        <a:bodyPr/>
        <a:lstStyle/>
        <a:p>
          <a:endParaRPr lang="es-ES"/>
        </a:p>
      </dgm:t>
    </dgm:pt>
    <dgm:pt modelId="{939E5B7A-C46C-4121-9998-FC6EDC0E23E2}" type="sibTrans" cxnId="{B22C370B-D944-4C79-A376-8397E957D508}">
      <dgm:prSet/>
      <dgm:spPr/>
      <dgm:t>
        <a:bodyPr/>
        <a:lstStyle/>
        <a:p>
          <a:endParaRPr lang="es-ES"/>
        </a:p>
      </dgm:t>
    </dgm:pt>
    <dgm:pt modelId="{94BA9722-63F3-4868-9F0F-A6D6180F3CAA}">
      <dgm:prSet phldrT="[Texto]"/>
      <dgm:spPr>
        <a:solidFill>
          <a:srgbClr val="002060"/>
        </a:solidFill>
      </dgm:spPr>
      <dgm:t>
        <a:bodyPr/>
        <a:lstStyle/>
        <a:p>
          <a:r>
            <a:rPr lang="es-ES" dirty="0"/>
            <a:t>Experiencia de Seguridad Alimentaria</a:t>
          </a:r>
        </a:p>
      </dgm:t>
    </dgm:pt>
    <dgm:pt modelId="{4367216D-2FE0-4EB7-A594-00FC90D165A0}" type="parTrans" cxnId="{7AAB17A1-9073-472D-84C5-82D7F5DBD593}">
      <dgm:prSet/>
      <dgm:spPr>
        <a:solidFill>
          <a:srgbClr val="002060"/>
        </a:solidFill>
      </dgm:spPr>
      <dgm:t>
        <a:bodyPr/>
        <a:lstStyle/>
        <a:p>
          <a:endParaRPr lang="es-ES"/>
        </a:p>
      </dgm:t>
    </dgm:pt>
    <dgm:pt modelId="{EE7E55A6-6B09-480F-951F-E0E3019AD856}" type="sibTrans" cxnId="{7AAB17A1-9073-472D-84C5-82D7F5DBD593}">
      <dgm:prSet/>
      <dgm:spPr/>
      <dgm:t>
        <a:bodyPr/>
        <a:lstStyle/>
        <a:p>
          <a:endParaRPr lang="es-ES"/>
        </a:p>
      </dgm:t>
    </dgm:pt>
    <dgm:pt modelId="{2CA9850F-2193-44F1-85CB-7E73D3FE651B}" type="pres">
      <dgm:prSet presAssocID="{CD093C06-79C2-4271-9E36-D97784CB9BCC}" presName="cycle" presStyleCnt="0">
        <dgm:presLayoutVars>
          <dgm:chMax val="1"/>
          <dgm:dir/>
          <dgm:animLvl val="ctr"/>
          <dgm:resizeHandles val="exact"/>
        </dgm:presLayoutVars>
      </dgm:prSet>
      <dgm:spPr/>
    </dgm:pt>
    <dgm:pt modelId="{19B69FDF-84A8-4014-B5D7-13D834CDF10C}" type="pres">
      <dgm:prSet presAssocID="{F8E1CF54-EC48-4BA3-AF92-388F001B6D48}" presName="centerShape" presStyleLbl="node0" presStyleIdx="0" presStyleCnt="1" custLinFactNeighborX="267" custLinFactNeighborY="-597"/>
      <dgm:spPr/>
    </dgm:pt>
    <dgm:pt modelId="{202B7EB2-9F83-4DE5-9F32-7B411944F55E}" type="pres">
      <dgm:prSet presAssocID="{DF738572-2A37-46DF-B15A-39EE28DC9AE2}" presName="parTrans" presStyleLbl="bgSibTrans2D1" presStyleIdx="0" presStyleCnt="3" custAng="10501576" custScaleX="34170" custLinFactNeighborX="35966" custLinFactNeighborY="44342"/>
      <dgm:spPr/>
    </dgm:pt>
    <dgm:pt modelId="{267827A6-5E5D-45FD-B17F-AEBFE3669CFE}" type="pres">
      <dgm:prSet presAssocID="{FDEB768C-E29E-41CB-816E-EA914A00F600}" presName="node" presStyleLbl="node1" presStyleIdx="0" presStyleCnt="3">
        <dgm:presLayoutVars>
          <dgm:bulletEnabled val="1"/>
        </dgm:presLayoutVars>
      </dgm:prSet>
      <dgm:spPr/>
    </dgm:pt>
    <dgm:pt modelId="{AB8B57BA-608F-4C89-88F6-7D0DCBAB794D}" type="pres">
      <dgm:prSet presAssocID="{058E5E45-1FE8-4145-9BF7-260D23B07EAE}" presName="parTrans" presStyleLbl="bgSibTrans2D1" presStyleIdx="1" presStyleCnt="3" custAng="10800000" custFlipHor="1" custScaleX="41699" custLinFactNeighborX="-4060" custLinFactNeighborY="95995"/>
      <dgm:spPr/>
    </dgm:pt>
    <dgm:pt modelId="{7D05B8B8-F9C2-4DF8-9187-4D1417CBA410}" type="pres">
      <dgm:prSet presAssocID="{BDD85F75-5B5D-4C93-927D-48AA8FD83CD0}" presName="node" presStyleLbl="node1" presStyleIdx="1" presStyleCnt="3">
        <dgm:presLayoutVars>
          <dgm:bulletEnabled val="1"/>
        </dgm:presLayoutVars>
      </dgm:prSet>
      <dgm:spPr/>
    </dgm:pt>
    <dgm:pt modelId="{523A644B-527E-4754-948B-E6FE5A2578A4}" type="pres">
      <dgm:prSet presAssocID="{4367216D-2FE0-4EB7-A594-00FC90D165A0}" presName="parTrans" presStyleLbl="bgSibTrans2D1" presStyleIdx="2" presStyleCnt="3" custAng="10122173" custScaleX="30275" custLinFactNeighborX="-35885" custLinFactNeighborY="49526"/>
      <dgm:spPr/>
    </dgm:pt>
    <dgm:pt modelId="{0D8FD19C-D500-4AE0-BFE9-017865365DD2}" type="pres">
      <dgm:prSet presAssocID="{94BA9722-63F3-4868-9F0F-A6D6180F3CAA}" presName="node" presStyleLbl="node1" presStyleIdx="2" presStyleCnt="3">
        <dgm:presLayoutVars>
          <dgm:bulletEnabled val="1"/>
        </dgm:presLayoutVars>
      </dgm:prSet>
      <dgm:spPr/>
    </dgm:pt>
  </dgm:ptLst>
  <dgm:cxnLst>
    <dgm:cxn modelId="{162AB405-206E-47BB-BA9D-6A3433957AB6}" type="presOf" srcId="{DF738572-2A37-46DF-B15A-39EE28DC9AE2}" destId="{202B7EB2-9F83-4DE5-9F32-7B411944F55E}" srcOrd="0" destOrd="0" presId="urn:microsoft.com/office/officeart/2005/8/layout/radial4"/>
    <dgm:cxn modelId="{B22C370B-D944-4C79-A376-8397E957D508}" srcId="{F8E1CF54-EC48-4BA3-AF92-388F001B6D48}" destId="{BDD85F75-5B5D-4C93-927D-48AA8FD83CD0}" srcOrd="1" destOrd="0" parTransId="{058E5E45-1FE8-4145-9BF7-260D23B07EAE}" sibTransId="{939E5B7A-C46C-4121-9998-FC6EDC0E23E2}"/>
    <dgm:cxn modelId="{7F2D0B1D-D12F-4068-8025-FEFF819FCFB1}" srcId="{F8E1CF54-EC48-4BA3-AF92-388F001B6D48}" destId="{FDEB768C-E29E-41CB-816E-EA914A00F600}" srcOrd="0" destOrd="0" parTransId="{DF738572-2A37-46DF-B15A-39EE28DC9AE2}" sibTransId="{9BDD0181-19CA-4485-BC37-F967C7987163}"/>
    <dgm:cxn modelId="{B4A17343-EA2D-4186-BCFB-5F47343D99B1}" type="presOf" srcId="{4367216D-2FE0-4EB7-A594-00FC90D165A0}" destId="{523A644B-527E-4754-948B-E6FE5A2578A4}" srcOrd="0" destOrd="0" presId="urn:microsoft.com/office/officeart/2005/8/layout/radial4"/>
    <dgm:cxn modelId="{29386369-D21A-4197-A0E7-A91A25DDD801}" type="presOf" srcId="{94BA9722-63F3-4868-9F0F-A6D6180F3CAA}" destId="{0D8FD19C-D500-4AE0-BFE9-017865365DD2}" srcOrd="0" destOrd="0" presId="urn:microsoft.com/office/officeart/2005/8/layout/radial4"/>
    <dgm:cxn modelId="{4247D96E-E538-4B56-9915-0387514C5555}" type="presOf" srcId="{058E5E45-1FE8-4145-9BF7-260D23B07EAE}" destId="{AB8B57BA-608F-4C89-88F6-7D0DCBAB794D}" srcOrd="0" destOrd="0" presId="urn:microsoft.com/office/officeart/2005/8/layout/radial4"/>
    <dgm:cxn modelId="{46915F7E-774E-4CF1-AF3E-5DF177C3AC38}" type="presOf" srcId="{BDD85F75-5B5D-4C93-927D-48AA8FD83CD0}" destId="{7D05B8B8-F9C2-4DF8-9187-4D1417CBA410}" srcOrd="0" destOrd="0" presId="urn:microsoft.com/office/officeart/2005/8/layout/radial4"/>
    <dgm:cxn modelId="{7AAB17A1-9073-472D-84C5-82D7F5DBD593}" srcId="{F8E1CF54-EC48-4BA3-AF92-388F001B6D48}" destId="{94BA9722-63F3-4868-9F0F-A6D6180F3CAA}" srcOrd="2" destOrd="0" parTransId="{4367216D-2FE0-4EB7-A594-00FC90D165A0}" sibTransId="{EE7E55A6-6B09-480F-951F-E0E3019AD856}"/>
    <dgm:cxn modelId="{8F3623BC-A5D9-43B4-AED0-D43CADFB61D7}" type="presOf" srcId="{CD093C06-79C2-4271-9E36-D97784CB9BCC}" destId="{2CA9850F-2193-44F1-85CB-7E73D3FE651B}" srcOrd="0" destOrd="0" presId="urn:microsoft.com/office/officeart/2005/8/layout/radial4"/>
    <dgm:cxn modelId="{09638CDA-FA3B-4A52-A6C1-8CB766EB682E}" srcId="{CD093C06-79C2-4271-9E36-D97784CB9BCC}" destId="{F8E1CF54-EC48-4BA3-AF92-388F001B6D48}" srcOrd="0" destOrd="0" parTransId="{10D99AF2-8256-4AE4-BEC2-818EFE4E2980}" sibTransId="{F6FF16B1-DEF2-4802-A70B-C34C5B7F09D0}"/>
    <dgm:cxn modelId="{CB48E4E5-EEF0-424B-B2FE-28FE6A54922A}" type="presOf" srcId="{FDEB768C-E29E-41CB-816E-EA914A00F600}" destId="{267827A6-5E5D-45FD-B17F-AEBFE3669CFE}" srcOrd="0" destOrd="0" presId="urn:microsoft.com/office/officeart/2005/8/layout/radial4"/>
    <dgm:cxn modelId="{669378F3-EE12-4E75-A87B-B96EBDD7C9F1}" type="presOf" srcId="{F8E1CF54-EC48-4BA3-AF92-388F001B6D48}" destId="{19B69FDF-84A8-4014-B5D7-13D834CDF10C}" srcOrd="0" destOrd="0" presId="urn:microsoft.com/office/officeart/2005/8/layout/radial4"/>
    <dgm:cxn modelId="{427206E6-8145-4984-BCAD-54D51BE0F482}" type="presParOf" srcId="{2CA9850F-2193-44F1-85CB-7E73D3FE651B}" destId="{19B69FDF-84A8-4014-B5D7-13D834CDF10C}" srcOrd="0" destOrd="0" presId="urn:microsoft.com/office/officeart/2005/8/layout/radial4"/>
    <dgm:cxn modelId="{17F82EAB-AD23-4FEC-ACEF-E05FD9288836}" type="presParOf" srcId="{2CA9850F-2193-44F1-85CB-7E73D3FE651B}" destId="{202B7EB2-9F83-4DE5-9F32-7B411944F55E}" srcOrd="1" destOrd="0" presId="urn:microsoft.com/office/officeart/2005/8/layout/radial4"/>
    <dgm:cxn modelId="{ED5623ED-6421-4679-AED5-244FBF166286}" type="presParOf" srcId="{2CA9850F-2193-44F1-85CB-7E73D3FE651B}" destId="{267827A6-5E5D-45FD-B17F-AEBFE3669CFE}" srcOrd="2" destOrd="0" presId="urn:microsoft.com/office/officeart/2005/8/layout/radial4"/>
    <dgm:cxn modelId="{B6AC2F35-201A-4A43-8D86-87F1FE28C9B7}" type="presParOf" srcId="{2CA9850F-2193-44F1-85CB-7E73D3FE651B}" destId="{AB8B57BA-608F-4C89-88F6-7D0DCBAB794D}" srcOrd="3" destOrd="0" presId="urn:microsoft.com/office/officeart/2005/8/layout/radial4"/>
    <dgm:cxn modelId="{CE04E69E-3784-4E72-B19D-FCD62C8BB975}" type="presParOf" srcId="{2CA9850F-2193-44F1-85CB-7E73D3FE651B}" destId="{7D05B8B8-F9C2-4DF8-9187-4D1417CBA410}" srcOrd="4" destOrd="0" presId="urn:microsoft.com/office/officeart/2005/8/layout/radial4"/>
    <dgm:cxn modelId="{D0FE1474-5667-46E1-AA1C-A7FEC3BADFE3}" type="presParOf" srcId="{2CA9850F-2193-44F1-85CB-7E73D3FE651B}" destId="{523A644B-527E-4754-948B-E6FE5A2578A4}" srcOrd="5" destOrd="0" presId="urn:microsoft.com/office/officeart/2005/8/layout/radial4"/>
    <dgm:cxn modelId="{8328586D-C487-4CD5-AD23-A23C0E3C5667}" type="presParOf" srcId="{2CA9850F-2193-44F1-85CB-7E73D3FE651B}" destId="{0D8FD19C-D500-4AE0-BFE9-017865365DD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FCD27E-6F78-4934-A9EE-9819AAC31A7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DEB3B837-CD1C-4B70-9A21-A27DB5BE0516}">
      <dgm:prSet phldrT="[Texto]"/>
      <dgm:spPr>
        <a:solidFill>
          <a:srgbClr val="C00000"/>
        </a:solidFill>
      </dgm:spPr>
      <dgm:t>
        <a:bodyPr/>
        <a:lstStyle/>
        <a:p>
          <a:r>
            <a:rPr lang="es-ES" dirty="0"/>
            <a:t>RSAN</a:t>
          </a:r>
        </a:p>
      </dgm:t>
    </dgm:pt>
    <dgm:pt modelId="{08079B67-18E5-4083-8DF3-4F0FB4DB1EA4}" type="parTrans" cxnId="{B1402D78-6698-4577-AB93-AA9B87328F08}">
      <dgm:prSet/>
      <dgm:spPr/>
      <dgm:t>
        <a:bodyPr/>
        <a:lstStyle/>
        <a:p>
          <a:endParaRPr lang="es-ES"/>
        </a:p>
      </dgm:t>
    </dgm:pt>
    <dgm:pt modelId="{DAEB6452-C1C2-4489-9CDC-5E14E5F2D754}" type="sibTrans" cxnId="{B1402D78-6698-4577-AB93-AA9B87328F08}">
      <dgm:prSet/>
      <dgm:spPr/>
      <dgm:t>
        <a:bodyPr/>
        <a:lstStyle/>
        <a:p>
          <a:endParaRPr lang="es-ES"/>
        </a:p>
      </dgm:t>
    </dgm:pt>
    <dgm:pt modelId="{64A62E88-7260-40D4-81DB-C80238E37F3B}">
      <dgm:prSet phldrT="[Texto]"/>
      <dgm:spPr>
        <a:solidFill>
          <a:schemeClr val="accent3">
            <a:lumMod val="75000"/>
          </a:schemeClr>
        </a:solidFill>
      </dgm:spPr>
      <dgm:t>
        <a:bodyPr/>
        <a:lstStyle/>
        <a:p>
          <a:r>
            <a:rPr lang="es-ES" dirty="0"/>
            <a:t>ASB</a:t>
          </a:r>
        </a:p>
      </dgm:t>
    </dgm:pt>
    <dgm:pt modelId="{BDAE9145-FE46-424D-B7CC-A52E8420C27A}" type="parTrans" cxnId="{CB6040DA-A973-483F-9B61-42A7F15FDA5C}">
      <dgm:prSet/>
      <dgm:spPr>
        <a:solidFill>
          <a:schemeClr val="accent3">
            <a:lumMod val="75000"/>
          </a:schemeClr>
        </a:solidFill>
      </dgm:spPr>
      <dgm:t>
        <a:bodyPr/>
        <a:lstStyle/>
        <a:p>
          <a:endParaRPr lang="es-ES"/>
        </a:p>
      </dgm:t>
    </dgm:pt>
    <dgm:pt modelId="{1C57C9D7-B824-4F7C-BDC7-93154799693C}" type="sibTrans" cxnId="{CB6040DA-A973-483F-9B61-42A7F15FDA5C}">
      <dgm:prSet/>
      <dgm:spPr/>
      <dgm:t>
        <a:bodyPr/>
        <a:lstStyle/>
        <a:p>
          <a:endParaRPr lang="es-ES"/>
        </a:p>
      </dgm:t>
    </dgm:pt>
    <dgm:pt modelId="{D289CD27-F31D-417E-BE89-A7A7E34D71CE}">
      <dgm:prSet phldrT="[Texto]"/>
      <dgm:spPr>
        <a:solidFill>
          <a:schemeClr val="accent3">
            <a:lumMod val="75000"/>
          </a:schemeClr>
        </a:solidFill>
      </dgm:spPr>
      <dgm:t>
        <a:bodyPr/>
        <a:lstStyle/>
        <a:p>
          <a:r>
            <a:rPr lang="es-ES" dirty="0"/>
            <a:t>CA</a:t>
          </a:r>
        </a:p>
      </dgm:t>
    </dgm:pt>
    <dgm:pt modelId="{07C9D863-ED48-4D93-A781-4B364D10A894}" type="parTrans" cxnId="{15C326C2-4682-4312-A084-EDABE6A30F76}">
      <dgm:prSet/>
      <dgm:spPr>
        <a:solidFill>
          <a:schemeClr val="accent3">
            <a:lumMod val="75000"/>
          </a:schemeClr>
        </a:solidFill>
      </dgm:spPr>
      <dgm:t>
        <a:bodyPr/>
        <a:lstStyle/>
        <a:p>
          <a:endParaRPr lang="es-ES"/>
        </a:p>
      </dgm:t>
    </dgm:pt>
    <dgm:pt modelId="{F72AA0AE-5111-400D-8788-CEB5EAD818E7}" type="sibTrans" cxnId="{15C326C2-4682-4312-A084-EDABE6A30F76}">
      <dgm:prSet/>
      <dgm:spPr/>
      <dgm:t>
        <a:bodyPr/>
        <a:lstStyle/>
        <a:p>
          <a:endParaRPr lang="es-ES"/>
        </a:p>
      </dgm:t>
    </dgm:pt>
    <dgm:pt modelId="{7F855C7E-6051-4113-B1FC-3ABDE03BC303}">
      <dgm:prSet phldrT="[Texto]"/>
      <dgm:spPr>
        <a:solidFill>
          <a:schemeClr val="accent3">
            <a:lumMod val="20000"/>
            <a:lumOff val="80000"/>
          </a:schemeClr>
        </a:solidFill>
      </dgm:spPr>
      <dgm:t>
        <a:bodyPr/>
        <a:lstStyle/>
        <a:p>
          <a:r>
            <a:rPr lang="es-ES" dirty="0"/>
            <a:t>ACT</a:t>
          </a:r>
        </a:p>
      </dgm:t>
    </dgm:pt>
    <dgm:pt modelId="{AC631B0B-84E0-4498-B674-85D59A1028E8}" type="parTrans" cxnId="{27E9C02E-6B4E-41A2-B6C2-E3211FBFE1ED}">
      <dgm:prSet/>
      <dgm:spPr>
        <a:solidFill>
          <a:schemeClr val="accent3">
            <a:lumMod val="20000"/>
            <a:lumOff val="80000"/>
          </a:schemeClr>
        </a:solidFill>
        <a:ln>
          <a:noFill/>
        </a:ln>
      </dgm:spPr>
      <dgm:t>
        <a:bodyPr/>
        <a:lstStyle/>
        <a:p>
          <a:endParaRPr lang="es-ES"/>
        </a:p>
      </dgm:t>
    </dgm:pt>
    <dgm:pt modelId="{6DD4A972-02A0-408C-B58D-D3422B937EFB}" type="sibTrans" cxnId="{27E9C02E-6B4E-41A2-B6C2-E3211FBFE1ED}">
      <dgm:prSet/>
      <dgm:spPr/>
      <dgm:t>
        <a:bodyPr/>
        <a:lstStyle/>
        <a:p>
          <a:endParaRPr lang="es-ES"/>
        </a:p>
      </dgm:t>
    </dgm:pt>
    <dgm:pt modelId="{0D7DC125-7FB9-4BD3-A1C9-A929951E7ED4}">
      <dgm:prSet/>
      <dgm:spPr>
        <a:solidFill>
          <a:schemeClr val="accent3">
            <a:lumMod val="20000"/>
            <a:lumOff val="80000"/>
          </a:schemeClr>
        </a:solidFill>
      </dgm:spPr>
      <dgm:t>
        <a:bodyPr/>
        <a:lstStyle/>
        <a:p>
          <a:r>
            <a:rPr lang="es-ES" dirty="0"/>
            <a:t>RPS</a:t>
          </a:r>
        </a:p>
      </dgm:t>
    </dgm:pt>
    <dgm:pt modelId="{7B6445B0-813C-4532-A0B6-B52E5A57A20A}" type="parTrans" cxnId="{1548E5A6-0FA3-47BD-B7E0-3D82E9642C39}">
      <dgm:prSet/>
      <dgm:spPr>
        <a:solidFill>
          <a:schemeClr val="accent3">
            <a:lumMod val="20000"/>
            <a:lumOff val="80000"/>
          </a:schemeClr>
        </a:solidFill>
      </dgm:spPr>
      <dgm:t>
        <a:bodyPr/>
        <a:lstStyle/>
        <a:p>
          <a:endParaRPr lang="es-ES"/>
        </a:p>
      </dgm:t>
    </dgm:pt>
    <dgm:pt modelId="{7AF3FF52-C557-40B6-A995-BB51F8FCE3C5}" type="sibTrans" cxnId="{1548E5A6-0FA3-47BD-B7E0-3D82E9642C39}">
      <dgm:prSet/>
      <dgm:spPr/>
      <dgm:t>
        <a:bodyPr/>
        <a:lstStyle/>
        <a:p>
          <a:endParaRPr lang="es-ES"/>
        </a:p>
      </dgm:t>
    </dgm:pt>
    <dgm:pt modelId="{AA11F01A-9A2A-4CDB-8113-572DF552A43F}" type="pres">
      <dgm:prSet presAssocID="{1EFCD27E-6F78-4934-A9EE-9819AAC31A7D}" presName="cycle" presStyleCnt="0">
        <dgm:presLayoutVars>
          <dgm:chMax val="1"/>
          <dgm:dir/>
          <dgm:animLvl val="ctr"/>
          <dgm:resizeHandles val="exact"/>
        </dgm:presLayoutVars>
      </dgm:prSet>
      <dgm:spPr/>
    </dgm:pt>
    <dgm:pt modelId="{084077D5-F319-4D78-BCAA-1624D7699FCB}" type="pres">
      <dgm:prSet presAssocID="{DEB3B837-CD1C-4B70-9A21-A27DB5BE0516}" presName="centerShape" presStyleLbl="node0" presStyleIdx="0" presStyleCnt="1" custLinFactNeighborX="397" custLinFactNeighborY="-34956"/>
      <dgm:spPr/>
    </dgm:pt>
    <dgm:pt modelId="{38E3F459-C976-4966-A17E-A4BD92D7E43D}" type="pres">
      <dgm:prSet presAssocID="{BDAE9145-FE46-424D-B7CC-A52E8420C27A}" presName="parTrans" presStyleLbl="bgSibTrans2D1" presStyleIdx="0" presStyleCnt="4" custScaleY="55897"/>
      <dgm:spPr/>
    </dgm:pt>
    <dgm:pt modelId="{C2CC3F3F-E75E-4DEE-9223-5E9DBEF4F7C8}" type="pres">
      <dgm:prSet presAssocID="{64A62E88-7260-40D4-81DB-C80238E37F3B}" presName="node" presStyleLbl="node1" presStyleIdx="0" presStyleCnt="4" custScaleX="85816" custScaleY="75194" custRadScaleRad="105519" custRadScaleInc="-65471">
        <dgm:presLayoutVars>
          <dgm:bulletEnabled val="1"/>
        </dgm:presLayoutVars>
      </dgm:prSet>
      <dgm:spPr/>
    </dgm:pt>
    <dgm:pt modelId="{6FFD8D06-3137-40B6-AF9B-D3A8F0E43A49}" type="pres">
      <dgm:prSet presAssocID="{7B6445B0-813C-4532-A0B6-B52E5A57A20A}" presName="parTrans" presStyleLbl="bgSibTrans2D1" presStyleIdx="1" presStyleCnt="4" custScaleY="55920"/>
      <dgm:spPr/>
    </dgm:pt>
    <dgm:pt modelId="{7CB03A88-239C-4B24-AFFD-72A3059AE6F3}" type="pres">
      <dgm:prSet presAssocID="{0D7DC125-7FB9-4BD3-A1C9-A929951E7ED4}" presName="node" presStyleLbl="node1" presStyleIdx="1" presStyleCnt="4" custScaleX="85816" custScaleY="75194" custRadScaleRad="92580" custRadScaleInc="292305">
        <dgm:presLayoutVars>
          <dgm:bulletEnabled val="1"/>
        </dgm:presLayoutVars>
      </dgm:prSet>
      <dgm:spPr/>
    </dgm:pt>
    <dgm:pt modelId="{ADA78FE2-367A-4A91-BBB2-12810E994FB2}" type="pres">
      <dgm:prSet presAssocID="{07C9D863-ED48-4D93-A781-4B364D10A894}" presName="parTrans" presStyleLbl="bgSibTrans2D1" presStyleIdx="2" presStyleCnt="4" custScaleY="50606"/>
      <dgm:spPr/>
    </dgm:pt>
    <dgm:pt modelId="{EE7B86A5-6B17-47AD-B48C-CEA11F8F76E0}" type="pres">
      <dgm:prSet presAssocID="{D289CD27-F31D-417E-BE89-A7A7E34D71CE}" presName="node" presStyleLbl="node1" presStyleIdx="2" presStyleCnt="4" custScaleX="85816" custScaleY="75194" custRadScaleRad="47414" custRadScaleInc="-330589">
        <dgm:presLayoutVars>
          <dgm:bulletEnabled val="1"/>
        </dgm:presLayoutVars>
      </dgm:prSet>
      <dgm:spPr/>
    </dgm:pt>
    <dgm:pt modelId="{64F01F06-5D81-4FFC-A73A-FD7593CDD3DF}" type="pres">
      <dgm:prSet presAssocID="{AC631B0B-84E0-4498-B674-85D59A1028E8}" presName="parTrans" presStyleLbl="bgSibTrans2D1" presStyleIdx="3" presStyleCnt="4" custScaleY="49709"/>
      <dgm:spPr/>
    </dgm:pt>
    <dgm:pt modelId="{E48ED1B7-B408-4E54-8D3F-9A05639EFFCA}" type="pres">
      <dgm:prSet presAssocID="{7F855C7E-6051-4113-B1FC-3ABDE03BC303}" presName="node" presStyleLbl="node1" presStyleIdx="3" presStyleCnt="4" custScaleX="85816" custScaleY="75194" custRadScaleRad="36096" custRadScaleInc="137538">
        <dgm:presLayoutVars>
          <dgm:bulletEnabled val="1"/>
        </dgm:presLayoutVars>
      </dgm:prSet>
      <dgm:spPr/>
    </dgm:pt>
  </dgm:ptLst>
  <dgm:cxnLst>
    <dgm:cxn modelId="{86062509-C8EE-4A8B-A6C6-862C3CDFF2ED}" type="presOf" srcId="{64A62E88-7260-40D4-81DB-C80238E37F3B}" destId="{C2CC3F3F-E75E-4DEE-9223-5E9DBEF4F7C8}" srcOrd="0" destOrd="0" presId="urn:microsoft.com/office/officeart/2005/8/layout/radial4"/>
    <dgm:cxn modelId="{57900914-8FFA-4BAD-B5DA-B0D7140F9159}" type="presOf" srcId="{07C9D863-ED48-4D93-A781-4B364D10A894}" destId="{ADA78FE2-367A-4A91-BBB2-12810E994FB2}" srcOrd="0" destOrd="0" presId="urn:microsoft.com/office/officeart/2005/8/layout/radial4"/>
    <dgm:cxn modelId="{27E9C02E-6B4E-41A2-B6C2-E3211FBFE1ED}" srcId="{DEB3B837-CD1C-4B70-9A21-A27DB5BE0516}" destId="{7F855C7E-6051-4113-B1FC-3ABDE03BC303}" srcOrd="3" destOrd="0" parTransId="{AC631B0B-84E0-4498-B674-85D59A1028E8}" sibTransId="{6DD4A972-02A0-408C-B58D-D3422B937EFB}"/>
    <dgm:cxn modelId="{127C1B5F-B440-42D6-9F42-659011C665BA}" type="presOf" srcId="{DEB3B837-CD1C-4B70-9A21-A27DB5BE0516}" destId="{084077D5-F319-4D78-BCAA-1624D7699FCB}" srcOrd="0" destOrd="0" presId="urn:microsoft.com/office/officeart/2005/8/layout/radial4"/>
    <dgm:cxn modelId="{179E1265-E192-4D79-AA08-77B67530C434}" type="presOf" srcId="{AC631B0B-84E0-4498-B674-85D59A1028E8}" destId="{64F01F06-5D81-4FFC-A73A-FD7593CDD3DF}" srcOrd="0" destOrd="0" presId="urn:microsoft.com/office/officeart/2005/8/layout/radial4"/>
    <dgm:cxn modelId="{4B4FD068-9891-45FD-AD66-E6754573C39F}" type="presOf" srcId="{D289CD27-F31D-417E-BE89-A7A7E34D71CE}" destId="{EE7B86A5-6B17-47AD-B48C-CEA11F8F76E0}" srcOrd="0" destOrd="0" presId="urn:microsoft.com/office/officeart/2005/8/layout/radial4"/>
    <dgm:cxn modelId="{6AE9E76C-52DE-4CCC-A1EB-A57C12EC7123}" type="presOf" srcId="{7B6445B0-813C-4532-A0B6-B52E5A57A20A}" destId="{6FFD8D06-3137-40B6-AF9B-D3A8F0E43A49}" srcOrd="0" destOrd="0" presId="urn:microsoft.com/office/officeart/2005/8/layout/radial4"/>
    <dgm:cxn modelId="{B1402D78-6698-4577-AB93-AA9B87328F08}" srcId="{1EFCD27E-6F78-4934-A9EE-9819AAC31A7D}" destId="{DEB3B837-CD1C-4B70-9A21-A27DB5BE0516}" srcOrd="0" destOrd="0" parTransId="{08079B67-18E5-4083-8DF3-4F0FB4DB1EA4}" sibTransId="{DAEB6452-C1C2-4489-9CDC-5E14E5F2D754}"/>
    <dgm:cxn modelId="{1B0D2F80-1952-4AD3-ABB7-079C07D14E16}" type="presOf" srcId="{1EFCD27E-6F78-4934-A9EE-9819AAC31A7D}" destId="{AA11F01A-9A2A-4CDB-8113-572DF552A43F}" srcOrd="0" destOrd="0" presId="urn:microsoft.com/office/officeart/2005/8/layout/radial4"/>
    <dgm:cxn modelId="{1548E5A6-0FA3-47BD-B7E0-3D82E9642C39}" srcId="{DEB3B837-CD1C-4B70-9A21-A27DB5BE0516}" destId="{0D7DC125-7FB9-4BD3-A1C9-A929951E7ED4}" srcOrd="1" destOrd="0" parTransId="{7B6445B0-813C-4532-A0B6-B52E5A57A20A}" sibTransId="{7AF3FF52-C557-40B6-A995-BB51F8FCE3C5}"/>
    <dgm:cxn modelId="{15C326C2-4682-4312-A084-EDABE6A30F76}" srcId="{DEB3B837-CD1C-4B70-9A21-A27DB5BE0516}" destId="{D289CD27-F31D-417E-BE89-A7A7E34D71CE}" srcOrd="2" destOrd="0" parTransId="{07C9D863-ED48-4D93-A781-4B364D10A894}" sibTransId="{F72AA0AE-5111-400D-8788-CEB5EAD818E7}"/>
    <dgm:cxn modelId="{1F2ED0D6-C546-4F28-87A7-E3EE9F9E0BA8}" type="presOf" srcId="{7F855C7E-6051-4113-B1FC-3ABDE03BC303}" destId="{E48ED1B7-B408-4E54-8D3F-9A05639EFFCA}" srcOrd="0" destOrd="0" presId="urn:microsoft.com/office/officeart/2005/8/layout/radial4"/>
    <dgm:cxn modelId="{CB6040DA-A973-483F-9B61-42A7F15FDA5C}" srcId="{DEB3B837-CD1C-4B70-9A21-A27DB5BE0516}" destId="{64A62E88-7260-40D4-81DB-C80238E37F3B}" srcOrd="0" destOrd="0" parTransId="{BDAE9145-FE46-424D-B7CC-A52E8420C27A}" sibTransId="{1C57C9D7-B824-4F7C-BDC7-93154799693C}"/>
    <dgm:cxn modelId="{2467C1E9-27A7-4176-8D4D-8483BF24208D}" type="presOf" srcId="{0D7DC125-7FB9-4BD3-A1C9-A929951E7ED4}" destId="{7CB03A88-239C-4B24-AFFD-72A3059AE6F3}" srcOrd="0" destOrd="0" presId="urn:microsoft.com/office/officeart/2005/8/layout/radial4"/>
    <dgm:cxn modelId="{24CED0FF-B8A2-4AFF-B901-FCDD9011F7E2}" type="presOf" srcId="{BDAE9145-FE46-424D-B7CC-A52E8420C27A}" destId="{38E3F459-C976-4966-A17E-A4BD92D7E43D}" srcOrd="0" destOrd="0" presId="urn:microsoft.com/office/officeart/2005/8/layout/radial4"/>
    <dgm:cxn modelId="{3CFF9C4B-3A93-4D11-BFD8-B76154019CDF}" type="presParOf" srcId="{AA11F01A-9A2A-4CDB-8113-572DF552A43F}" destId="{084077D5-F319-4D78-BCAA-1624D7699FCB}" srcOrd="0" destOrd="0" presId="urn:microsoft.com/office/officeart/2005/8/layout/radial4"/>
    <dgm:cxn modelId="{32F9668D-AA42-4239-96BE-39D9EBB10213}" type="presParOf" srcId="{AA11F01A-9A2A-4CDB-8113-572DF552A43F}" destId="{38E3F459-C976-4966-A17E-A4BD92D7E43D}" srcOrd="1" destOrd="0" presId="urn:microsoft.com/office/officeart/2005/8/layout/radial4"/>
    <dgm:cxn modelId="{E9DD08D0-CAE1-4E9D-8651-D95B02318929}" type="presParOf" srcId="{AA11F01A-9A2A-4CDB-8113-572DF552A43F}" destId="{C2CC3F3F-E75E-4DEE-9223-5E9DBEF4F7C8}" srcOrd="2" destOrd="0" presId="urn:microsoft.com/office/officeart/2005/8/layout/radial4"/>
    <dgm:cxn modelId="{0C8949BC-9244-4AC4-9988-8B705AC45636}" type="presParOf" srcId="{AA11F01A-9A2A-4CDB-8113-572DF552A43F}" destId="{6FFD8D06-3137-40B6-AF9B-D3A8F0E43A49}" srcOrd="3" destOrd="0" presId="urn:microsoft.com/office/officeart/2005/8/layout/radial4"/>
    <dgm:cxn modelId="{4D797A4A-4DC5-4E8D-B9E0-F143A9AA33D1}" type="presParOf" srcId="{AA11F01A-9A2A-4CDB-8113-572DF552A43F}" destId="{7CB03A88-239C-4B24-AFFD-72A3059AE6F3}" srcOrd="4" destOrd="0" presId="urn:microsoft.com/office/officeart/2005/8/layout/radial4"/>
    <dgm:cxn modelId="{4AB1A6C5-8237-4265-8074-BB156495D057}" type="presParOf" srcId="{AA11F01A-9A2A-4CDB-8113-572DF552A43F}" destId="{ADA78FE2-367A-4A91-BBB2-12810E994FB2}" srcOrd="5" destOrd="0" presId="urn:microsoft.com/office/officeart/2005/8/layout/radial4"/>
    <dgm:cxn modelId="{7546AB5E-42FB-458C-BF47-2953F794DBA8}" type="presParOf" srcId="{AA11F01A-9A2A-4CDB-8113-572DF552A43F}" destId="{EE7B86A5-6B17-47AD-B48C-CEA11F8F76E0}" srcOrd="6" destOrd="0" presId="urn:microsoft.com/office/officeart/2005/8/layout/radial4"/>
    <dgm:cxn modelId="{59C14E81-E6E3-4B4C-AC2C-AB324180716B}" type="presParOf" srcId="{AA11F01A-9A2A-4CDB-8113-572DF552A43F}" destId="{64F01F06-5D81-4FFC-A73A-FD7593CDD3DF}" srcOrd="7" destOrd="0" presId="urn:microsoft.com/office/officeart/2005/8/layout/radial4"/>
    <dgm:cxn modelId="{79218335-D9A0-49B1-BEE4-16A77C9C5EEE}" type="presParOf" srcId="{AA11F01A-9A2A-4CDB-8113-572DF552A43F}" destId="{E48ED1B7-B408-4E54-8D3F-9A05639EFFCA}" srcOrd="8"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B9DC64E-89A7-42D7-9A1B-E47562BB2032}"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s-ES"/>
        </a:p>
      </dgm:t>
    </dgm:pt>
    <dgm:pt modelId="{5193BB0F-38BB-47DF-AD12-FF61E9F68D88}">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S" sz="2000" dirty="0"/>
            <a:t>Condiciones de </a:t>
          </a:r>
          <a:r>
            <a:rPr lang="es-ES" sz="1800" dirty="0"/>
            <a:t>vivienda</a:t>
          </a:r>
          <a:endParaRPr lang="es-ES" sz="2000" dirty="0"/>
        </a:p>
      </dgm:t>
    </dgm:pt>
    <dgm:pt modelId="{C2EDD90C-A516-4421-BBA1-17FED2CB0D69}" type="parTrans" cxnId="{B0421941-840A-46F1-9193-1F7BDB596D4F}">
      <dgm:prSet/>
      <dgm:spPr/>
      <dgm:t>
        <a:bodyPr/>
        <a:lstStyle/>
        <a:p>
          <a:endParaRPr lang="es-ES"/>
        </a:p>
      </dgm:t>
    </dgm:pt>
    <dgm:pt modelId="{551D013A-9E6A-4126-8B13-C67B3D09FF36}" type="sibTrans" cxnId="{B0421941-840A-46F1-9193-1F7BDB596D4F}">
      <dgm:prSet/>
      <dgm:spPr/>
      <dgm:t>
        <a:bodyPr/>
        <a:lstStyle/>
        <a:p>
          <a:endParaRPr lang="es-ES"/>
        </a:p>
      </dgm:t>
    </dgm:pt>
    <dgm:pt modelId="{B2EF4D5D-51C0-4F45-9AFB-F11947C4CE3C}">
      <dgm:prSet phldrT="[Texto]"/>
      <dgm:spPr/>
      <dgm:t>
        <a:bodyPr/>
        <a:lstStyle/>
        <a:p>
          <a:r>
            <a:rPr lang="es-ES" dirty="0"/>
            <a:t>ASB</a:t>
          </a:r>
        </a:p>
      </dgm:t>
    </dgm:pt>
    <dgm:pt modelId="{60A2ECF0-62ED-4B81-A267-E345303B1050}" type="parTrans" cxnId="{D2713999-701B-4429-809C-3D90FD30C1EC}">
      <dgm:prSet/>
      <dgm:spPr/>
      <dgm:t>
        <a:bodyPr/>
        <a:lstStyle/>
        <a:p>
          <a:endParaRPr lang="es-ES"/>
        </a:p>
      </dgm:t>
    </dgm:pt>
    <dgm:pt modelId="{97C83101-E1E8-4D8B-BC71-01AAF0EB7106}" type="sibTrans" cxnId="{D2713999-701B-4429-809C-3D90FD30C1EC}">
      <dgm:prSet/>
      <dgm:spPr/>
      <dgm:t>
        <a:bodyPr/>
        <a:lstStyle/>
        <a:p>
          <a:endParaRPr lang="es-ES"/>
        </a:p>
      </dgm:t>
    </dgm:pt>
    <dgm:pt modelId="{354E8DC0-74B8-457E-B606-F8477E5EC24F}">
      <dgm:prSet phldrT="[Texto]"/>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S" dirty="0"/>
            <a:t>ASB</a:t>
          </a:r>
        </a:p>
      </dgm:t>
    </dgm:pt>
    <dgm:pt modelId="{7A5EE7C5-73E7-4C60-B363-64BDC44B97F8}" type="parTrans" cxnId="{9B148A5F-6997-4976-942A-A190668749DC}">
      <dgm:prSet/>
      <dgm:spPr/>
      <dgm:t>
        <a:bodyPr/>
        <a:lstStyle/>
        <a:p>
          <a:endParaRPr lang="es-ES"/>
        </a:p>
      </dgm:t>
    </dgm:pt>
    <dgm:pt modelId="{861795A0-691B-42E0-ADE9-C06B454B2595}" type="sibTrans" cxnId="{9B148A5F-6997-4976-942A-A190668749DC}">
      <dgm:prSet/>
      <dgm:spPr/>
      <dgm:t>
        <a:bodyPr/>
        <a:lstStyle/>
        <a:p>
          <a:endParaRPr lang="es-ES"/>
        </a:p>
      </dgm:t>
    </dgm:pt>
    <dgm:pt modelId="{838365E6-9A8C-4F3A-9C5E-9C750D43FC64}">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S" sz="2000" dirty="0"/>
            <a:t>Nivel educativo</a:t>
          </a:r>
        </a:p>
      </dgm:t>
    </dgm:pt>
    <dgm:pt modelId="{A1A0613D-C9A1-49DD-BEEB-0746E5B10A40}" type="parTrans" cxnId="{1E4BE075-7AB8-417B-89DB-FF20D2EB9545}">
      <dgm:prSet/>
      <dgm:spPr/>
      <dgm:t>
        <a:bodyPr/>
        <a:lstStyle/>
        <a:p>
          <a:endParaRPr lang="es-ES"/>
        </a:p>
      </dgm:t>
    </dgm:pt>
    <dgm:pt modelId="{007D0FBC-C25C-4818-836D-3AF172354F47}" type="sibTrans" cxnId="{1E4BE075-7AB8-417B-89DB-FF20D2EB9545}">
      <dgm:prSet/>
      <dgm:spPr/>
      <dgm:t>
        <a:bodyPr/>
        <a:lstStyle/>
        <a:p>
          <a:endParaRPr lang="es-ES"/>
        </a:p>
      </dgm:t>
    </dgm:pt>
    <dgm:pt modelId="{13E26B4D-85DB-4F4F-8542-72B6CCE46564}">
      <dgm:prSet phldrT="[Texto]"/>
      <dgm:spPr/>
      <dgm:t>
        <a:bodyPr/>
        <a:lstStyle/>
        <a:p>
          <a:r>
            <a:rPr lang="es-ES" dirty="0"/>
            <a:t>CA</a:t>
          </a:r>
        </a:p>
      </dgm:t>
    </dgm:pt>
    <dgm:pt modelId="{478CE5BE-16D6-4793-98A2-093E1E32B57B}" type="parTrans" cxnId="{0335358B-D701-4343-8158-5FA5E9C9EC9C}">
      <dgm:prSet/>
      <dgm:spPr/>
      <dgm:t>
        <a:bodyPr/>
        <a:lstStyle/>
        <a:p>
          <a:endParaRPr lang="es-ES"/>
        </a:p>
      </dgm:t>
    </dgm:pt>
    <dgm:pt modelId="{65F9CBC8-EC47-4871-9D63-E259EE3A3D6C}" type="sibTrans" cxnId="{0335358B-D701-4343-8158-5FA5E9C9EC9C}">
      <dgm:prSet/>
      <dgm:spPr/>
      <dgm:t>
        <a:bodyPr/>
        <a:lstStyle/>
        <a:p>
          <a:endParaRPr lang="es-ES"/>
        </a:p>
      </dgm:t>
    </dgm:pt>
    <dgm:pt modelId="{9228F170-22F4-41F7-8DA2-F52D944FBE6E}">
      <dgm:prSet phldrT="[Texto]"/>
      <dgm:spPr/>
      <dgm:t>
        <a:bodyPr/>
        <a:lstStyle/>
        <a:p>
          <a:r>
            <a:rPr lang="es-ES" dirty="0"/>
            <a:t>CA</a:t>
          </a:r>
        </a:p>
      </dgm:t>
    </dgm:pt>
    <dgm:pt modelId="{8AC9AEE6-6333-4152-88B0-D03B8DC4085E}" type="parTrans" cxnId="{8CB747E3-5771-416A-A1F7-BAC117E23D02}">
      <dgm:prSet/>
      <dgm:spPr/>
      <dgm:t>
        <a:bodyPr/>
        <a:lstStyle/>
        <a:p>
          <a:endParaRPr lang="es-ES"/>
        </a:p>
      </dgm:t>
    </dgm:pt>
    <dgm:pt modelId="{2EFE512C-CFB8-413B-9F8A-628F5ABB1013}" type="sibTrans" cxnId="{8CB747E3-5771-416A-A1F7-BAC117E23D02}">
      <dgm:prSet/>
      <dgm:spPr/>
      <dgm:t>
        <a:bodyPr/>
        <a:lstStyle/>
        <a:p>
          <a:endParaRPr lang="es-ES"/>
        </a:p>
      </dgm:t>
    </dgm:pt>
    <dgm:pt modelId="{70655C91-B2F8-4BD9-9425-B443C96AB0A0}">
      <dgm:prSet phldrT="[Texto]"/>
      <dgm:spPr/>
      <dgm:t>
        <a:bodyPr/>
        <a:lstStyle/>
        <a:p>
          <a:r>
            <a:rPr lang="es-ES" dirty="0"/>
            <a:t>CA</a:t>
          </a:r>
        </a:p>
      </dgm:t>
    </dgm:pt>
    <dgm:pt modelId="{D63B18FC-B613-4A27-A3EA-66B80C5197C0}" type="sibTrans" cxnId="{72923AB6-7936-4858-B6E5-AC27D3F65753}">
      <dgm:prSet/>
      <dgm:spPr/>
      <dgm:t>
        <a:bodyPr/>
        <a:lstStyle/>
        <a:p>
          <a:endParaRPr lang="es-ES"/>
        </a:p>
      </dgm:t>
    </dgm:pt>
    <dgm:pt modelId="{D7C5894D-B59B-490B-BEC8-8CB68D209825}" type="parTrans" cxnId="{72923AB6-7936-4858-B6E5-AC27D3F65753}">
      <dgm:prSet/>
      <dgm:spPr/>
      <dgm:t>
        <a:bodyPr/>
        <a:lstStyle/>
        <a:p>
          <a:endParaRPr lang="es-ES"/>
        </a:p>
      </dgm:t>
    </dgm:pt>
    <dgm:pt modelId="{D08FCFB9-81F7-4877-A938-11B7E61BC489}" type="pres">
      <dgm:prSet presAssocID="{7B9DC64E-89A7-42D7-9A1B-E47562BB2032}" presName="outerComposite" presStyleCnt="0">
        <dgm:presLayoutVars>
          <dgm:chMax val="2"/>
          <dgm:animLvl val="lvl"/>
          <dgm:resizeHandles val="exact"/>
        </dgm:presLayoutVars>
      </dgm:prSet>
      <dgm:spPr/>
    </dgm:pt>
    <dgm:pt modelId="{12B12670-2565-40B6-9172-A0EDFA3B3B19}" type="pres">
      <dgm:prSet presAssocID="{7B9DC64E-89A7-42D7-9A1B-E47562BB2032}" presName="dummyMaxCanvas" presStyleCnt="0"/>
      <dgm:spPr/>
    </dgm:pt>
    <dgm:pt modelId="{C86D9626-A035-4312-A20D-8F187206F3DB}" type="pres">
      <dgm:prSet presAssocID="{7B9DC64E-89A7-42D7-9A1B-E47562BB2032}" presName="parentComposite" presStyleCnt="0"/>
      <dgm:spPr/>
    </dgm:pt>
    <dgm:pt modelId="{6A531F78-0037-4189-9F3D-AC6654349765}" type="pres">
      <dgm:prSet presAssocID="{7B9DC64E-89A7-42D7-9A1B-E47562BB2032}" presName="parent1" presStyleLbl="alignAccFollowNode1" presStyleIdx="0" presStyleCnt="4" custScaleX="158468" custLinFactNeighborX="-13542" custLinFactNeighborY="14205">
        <dgm:presLayoutVars>
          <dgm:chMax val="4"/>
        </dgm:presLayoutVars>
      </dgm:prSet>
      <dgm:spPr/>
    </dgm:pt>
    <dgm:pt modelId="{BDEF6D8B-5AA8-40B7-820E-4A31D8B81322}" type="pres">
      <dgm:prSet presAssocID="{7B9DC64E-89A7-42D7-9A1B-E47562BB2032}" presName="parent2" presStyleLbl="alignAccFollowNode1" presStyleIdx="1" presStyleCnt="4" custScaleX="139676" custLinFactNeighborX="1762" custLinFactNeighborY="14205">
        <dgm:presLayoutVars>
          <dgm:chMax val="4"/>
        </dgm:presLayoutVars>
      </dgm:prSet>
      <dgm:spPr/>
    </dgm:pt>
    <dgm:pt modelId="{2CBA0A83-FCD3-408D-AE53-89C6598CDAB2}" type="pres">
      <dgm:prSet presAssocID="{7B9DC64E-89A7-42D7-9A1B-E47562BB2032}" presName="childrenComposite" presStyleCnt="0"/>
      <dgm:spPr/>
    </dgm:pt>
    <dgm:pt modelId="{769EAAA5-E78B-405D-828D-58018E7B75DC}" type="pres">
      <dgm:prSet presAssocID="{7B9DC64E-89A7-42D7-9A1B-E47562BB2032}" presName="dummyMaxCanvas_ChildArea" presStyleCnt="0"/>
      <dgm:spPr/>
    </dgm:pt>
    <dgm:pt modelId="{5FF1E048-83EF-4663-88AD-6CD1E4A8655E}" type="pres">
      <dgm:prSet presAssocID="{7B9DC64E-89A7-42D7-9A1B-E47562BB2032}" presName="fulcrum" presStyleLbl="alignAccFollowNode1" presStyleIdx="2" presStyleCnt="4"/>
      <dgm:spPr/>
    </dgm:pt>
    <dgm:pt modelId="{8DA03C8F-587C-4E91-AF03-F78CD2F742D6}" type="pres">
      <dgm:prSet presAssocID="{7B9DC64E-89A7-42D7-9A1B-E47562BB2032}" presName="balance_23" presStyleLbl="alignAccFollowNode1" presStyleIdx="3" presStyleCnt="4">
        <dgm:presLayoutVars>
          <dgm:bulletEnabled val="1"/>
        </dgm:presLayoutVars>
      </dgm:prSet>
      <dgm:spPr/>
    </dgm:pt>
    <dgm:pt modelId="{308802B7-4A66-496E-92A7-8DD279F105A7}" type="pres">
      <dgm:prSet presAssocID="{7B9DC64E-89A7-42D7-9A1B-E47562BB2032}" presName="right_23_1" presStyleLbl="node1" presStyleIdx="0" presStyleCnt="5">
        <dgm:presLayoutVars>
          <dgm:bulletEnabled val="1"/>
        </dgm:presLayoutVars>
      </dgm:prSet>
      <dgm:spPr/>
    </dgm:pt>
    <dgm:pt modelId="{8635EF08-04FC-4568-A0B0-1A13864C4D4C}" type="pres">
      <dgm:prSet presAssocID="{7B9DC64E-89A7-42D7-9A1B-E47562BB2032}" presName="right_23_2" presStyleLbl="node1" presStyleIdx="1" presStyleCnt="5">
        <dgm:presLayoutVars>
          <dgm:bulletEnabled val="1"/>
        </dgm:presLayoutVars>
      </dgm:prSet>
      <dgm:spPr/>
    </dgm:pt>
    <dgm:pt modelId="{CBD9F789-1D20-4DB0-B04B-36C2D0DD7E77}" type="pres">
      <dgm:prSet presAssocID="{7B9DC64E-89A7-42D7-9A1B-E47562BB2032}" presName="right_23_3" presStyleLbl="node1" presStyleIdx="2" presStyleCnt="5">
        <dgm:presLayoutVars>
          <dgm:bulletEnabled val="1"/>
        </dgm:presLayoutVars>
      </dgm:prSet>
      <dgm:spPr/>
    </dgm:pt>
    <dgm:pt modelId="{4E37ED02-6291-4EA6-971B-B9DFB8A19F89}" type="pres">
      <dgm:prSet presAssocID="{7B9DC64E-89A7-42D7-9A1B-E47562BB2032}" presName="left_23_1" presStyleLbl="node1" presStyleIdx="3" presStyleCnt="5">
        <dgm:presLayoutVars>
          <dgm:bulletEnabled val="1"/>
        </dgm:presLayoutVars>
      </dgm:prSet>
      <dgm:spPr/>
    </dgm:pt>
    <dgm:pt modelId="{3200453C-DA35-4C93-BE4B-4C378F09D628}" type="pres">
      <dgm:prSet presAssocID="{7B9DC64E-89A7-42D7-9A1B-E47562BB2032}" presName="left_23_2" presStyleLbl="node1" presStyleIdx="4" presStyleCnt="5">
        <dgm:presLayoutVars>
          <dgm:bulletEnabled val="1"/>
        </dgm:presLayoutVars>
      </dgm:prSet>
      <dgm:spPr/>
    </dgm:pt>
  </dgm:ptLst>
  <dgm:cxnLst>
    <dgm:cxn modelId="{E784F406-DAE0-4DDF-9BC4-7CE7E6B78761}" type="presOf" srcId="{7B9DC64E-89A7-42D7-9A1B-E47562BB2032}" destId="{D08FCFB9-81F7-4877-A938-11B7E61BC489}" srcOrd="0" destOrd="0" presId="urn:microsoft.com/office/officeart/2005/8/layout/balance1"/>
    <dgm:cxn modelId="{132F0D1A-AAB7-499F-93F0-4861CB3C183A}" type="presOf" srcId="{354E8DC0-74B8-457E-B606-F8477E5EC24F}" destId="{3200453C-DA35-4C93-BE4B-4C378F09D628}" srcOrd="0" destOrd="0" presId="urn:microsoft.com/office/officeart/2005/8/layout/balance1"/>
    <dgm:cxn modelId="{65C24526-B068-4A75-9521-BEDEE5A5AF37}" type="presOf" srcId="{B2EF4D5D-51C0-4F45-9AFB-F11947C4CE3C}" destId="{4E37ED02-6291-4EA6-971B-B9DFB8A19F89}" srcOrd="0" destOrd="0" presId="urn:microsoft.com/office/officeart/2005/8/layout/balance1"/>
    <dgm:cxn modelId="{9B148A5F-6997-4976-942A-A190668749DC}" srcId="{5193BB0F-38BB-47DF-AD12-FF61E9F68D88}" destId="{354E8DC0-74B8-457E-B606-F8477E5EC24F}" srcOrd="1" destOrd="0" parTransId="{7A5EE7C5-73E7-4C60-B363-64BDC44B97F8}" sibTransId="{861795A0-691B-42E0-ADE9-C06B454B2595}"/>
    <dgm:cxn modelId="{B0421941-840A-46F1-9193-1F7BDB596D4F}" srcId="{7B9DC64E-89A7-42D7-9A1B-E47562BB2032}" destId="{5193BB0F-38BB-47DF-AD12-FF61E9F68D88}" srcOrd="0" destOrd="0" parTransId="{C2EDD90C-A516-4421-BBA1-17FED2CB0D69}" sibTransId="{551D013A-9E6A-4126-8B13-C67B3D09FF36}"/>
    <dgm:cxn modelId="{7F929554-BD7D-429A-82AE-76EF0859099F}" type="presOf" srcId="{13E26B4D-85DB-4F4F-8542-72B6CCE46564}" destId="{308802B7-4A66-496E-92A7-8DD279F105A7}" srcOrd="0" destOrd="0" presId="urn:microsoft.com/office/officeart/2005/8/layout/balance1"/>
    <dgm:cxn modelId="{1E4BE075-7AB8-417B-89DB-FF20D2EB9545}" srcId="{7B9DC64E-89A7-42D7-9A1B-E47562BB2032}" destId="{838365E6-9A8C-4F3A-9C5E-9C750D43FC64}" srcOrd="1" destOrd="0" parTransId="{A1A0613D-C9A1-49DD-BEEB-0746E5B10A40}" sibTransId="{007D0FBC-C25C-4818-836D-3AF172354F47}"/>
    <dgm:cxn modelId="{0335358B-D701-4343-8158-5FA5E9C9EC9C}" srcId="{838365E6-9A8C-4F3A-9C5E-9C750D43FC64}" destId="{13E26B4D-85DB-4F4F-8542-72B6CCE46564}" srcOrd="0" destOrd="0" parTransId="{478CE5BE-16D6-4793-98A2-093E1E32B57B}" sibTransId="{65F9CBC8-EC47-4871-9D63-E259EE3A3D6C}"/>
    <dgm:cxn modelId="{D2713999-701B-4429-809C-3D90FD30C1EC}" srcId="{5193BB0F-38BB-47DF-AD12-FF61E9F68D88}" destId="{B2EF4D5D-51C0-4F45-9AFB-F11947C4CE3C}" srcOrd="0" destOrd="0" parTransId="{60A2ECF0-62ED-4B81-A267-E345303B1050}" sibTransId="{97C83101-E1E8-4D8B-BC71-01AAF0EB7106}"/>
    <dgm:cxn modelId="{04B6099A-2F7B-494A-ACA7-F14293C8379E}" type="presOf" srcId="{9228F170-22F4-41F7-8DA2-F52D944FBE6E}" destId="{8635EF08-04FC-4568-A0B0-1A13864C4D4C}" srcOrd="0" destOrd="0" presId="urn:microsoft.com/office/officeart/2005/8/layout/balance1"/>
    <dgm:cxn modelId="{72923AB6-7936-4858-B6E5-AC27D3F65753}" srcId="{838365E6-9A8C-4F3A-9C5E-9C750D43FC64}" destId="{70655C91-B2F8-4BD9-9425-B443C96AB0A0}" srcOrd="2" destOrd="0" parTransId="{D7C5894D-B59B-490B-BEC8-8CB68D209825}" sibTransId="{D63B18FC-B613-4A27-A3EA-66B80C5197C0}"/>
    <dgm:cxn modelId="{EA1608B9-B4C1-42B5-A1FE-16E85A761BB5}" type="presOf" srcId="{5193BB0F-38BB-47DF-AD12-FF61E9F68D88}" destId="{6A531F78-0037-4189-9F3D-AC6654349765}" srcOrd="0" destOrd="0" presId="urn:microsoft.com/office/officeart/2005/8/layout/balance1"/>
    <dgm:cxn modelId="{74F52DD2-8674-4623-B45E-FB1EE5452675}" type="presOf" srcId="{838365E6-9A8C-4F3A-9C5E-9C750D43FC64}" destId="{BDEF6D8B-5AA8-40B7-820E-4A31D8B81322}" srcOrd="0" destOrd="0" presId="urn:microsoft.com/office/officeart/2005/8/layout/balance1"/>
    <dgm:cxn modelId="{2CE995DD-4FBE-4191-8522-9A36C7540CFB}" type="presOf" srcId="{70655C91-B2F8-4BD9-9425-B443C96AB0A0}" destId="{CBD9F789-1D20-4DB0-B04B-36C2D0DD7E77}" srcOrd="0" destOrd="0" presId="urn:microsoft.com/office/officeart/2005/8/layout/balance1"/>
    <dgm:cxn modelId="{8CB747E3-5771-416A-A1F7-BAC117E23D02}" srcId="{838365E6-9A8C-4F3A-9C5E-9C750D43FC64}" destId="{9228F170-22F4-41F7-8DA2-F52D944FBE6E}" srcOrd="1" destOrd="0" parTransId="{8AC9AEE6-6333-4152-88B0-D03B8DC4085E}" sibTransId="{2EFE512C-CFB8-413B-9F8A-628F5ABB1013}"/>
    <dgm:cxn modelId="{A6C1E0BB-1DED-4749-8125-F170619F7E15}" type="presParOf" srcId="{D08FCFB9-81F7-4877-A938-11B7E61BC489}" destId="{12B12670-2565-40B6-9172-A0EDFA3B3B19}" srcOrd="0" destOrd="0" presId="urn:microsoft.com/office/officeart/2005/8/layout/balance1"/>
    <dgm:cxn modelId="{6605B950-D318-4E2E-BF14-7F541673B5F0}" type="presParOf" srcId="{D08FCFB9-81F7-4877-A938-11B7E61BC489}" destId="{C86D9626-A035-4312-A20D-8F187206F3DB}" srcOrd="1" destOrd="0" presId="urn:microsoft.com/office/officeart/2005/8/layout/balance1"/>
    <dgm:cxn modelId="{A273F0FE-323A-43B4-B0EF-E0A4AA0763DA}" type="presParOf" srcId="{C86D9626-A035-4312-A20D-8F187206F3DB}" destId="{6A531F78-0037-4189-9F3D-AC6654349765}" srcOrd="0" destOrd="0" presId="urn:microsoft.com/office/officeart/2005/8/layout/balance1"/>
    <dgm:cxn modelId="{4E9356FD-C099-484D-9185-9DEB4E99D9D6}" type="presParOf" srcId="{C86D9626-A035-4312-A20D-8F187206F3DB}" destId="{BDEF6D8B-5AA8-40B7-820E-4A31D8B81322}" srcOrd="1" destOrd="0" presId="urn:microsoft.com/office/officeart/2005/8/layout/balance1"/>
    <dgm:cxn modelId="{27386AD9-C901-4E77-AC8D-C7C559E27462}" type="presParOf" srcId="{D08FCFB9-81F7-4877-A938-11B7E61BC489}" destId="{2CBA0A83-FCD3-408D-AE53-89C6598CDAB2}" srcOrd="2" destOrd="0" presId="urn:microsoft.com/office/officeart/2005/8/layout/balance1"/>
    <dgm:cxn modelId="{71A85D41-D979-4020-9FB6-ED4960EEBF0F}" type="presParOf" srcId="{2CBA0A83-FCD3-408D-AE53-89C6598CDAB2}" destId="{769EAAA5-E78B-405D-828D-58018E7B75DC}" srcOrd="0" destOrd="0" presId="urn:microsoft.com/office/officeart/2005/8/layout/balance1"/>
    <dgm:cxn modelId="{EDBF27D4-CB17-44D2-8D61-4DB3D7934BF4}" type="presParOf" srcId="{2CBA0A83-FCD3-408D-AE53-89C6598CDAB2}" destId="{5FF1E048-83EF-4663-88AD-6CD1E4A8655E}" srcOrd="1" destOrd="0" presId="urn:microsoft.com/office/officeart/2005/8/layout/balance1"/>
    <dgm:cxn modelId="{8B51EA85-8240-49DE-A126-D39B94F4B841}" type="presParOf" srcId="{2CBA0A83-FCD3-408D-AE53-89C6598CDAB2}" destId="{8DA03C8F-587C-4E91-AF03-F78CD2F742D6}" srcOrd="2" destOrd="0" presId="urn:microsoft.com/office/officeart/2005/8/layout/balance1"/>
    <dgm:cxn modelId="{0BD70A08-5D19-4E9C-8DD3-0517C62D127D}" type="presParOf" srcId="{2CBA0A83-FCD3-408D-AE53-89C6598CDAB2}" destId="{308802B7-4A66-496E-92A7-8DD279F105A7}" srcOrd="3" destOrd="0" presId="urn:microsoft.com/office/officeart/2005/8/layout/balance1"/>
    <dgm:cxn modelId="{9578E593-8545-4149-987D-DD973B61916A}" type="presParOf" srcId="{2CBA0A83-FCD3-408D-AE53-89C6598CDAB2}" destId="{8635EF08-04FC-4568-A0B0-1A13864C4D4C}" srcOrd="4" destOrd="0" presId="urn:microsoft.com/office/officeart/2005/8/layout/balance1"/>
    <dgm:cxn modelId="{217853C6-2725-46F6-B861-E401B808BF64}" type="presParOf" srcId="{2CBA0A83-FCD3-408D-AE53-89C6598CDAB2}" destId="{CBD9F789-1D20-4DB0-B04B-36C2D0DD7E77}" srcOrd="5" destOrd="0" presId="urn:microsoft.com/office/officeart/2005/8/layout/balance1"/>
    <dgm:cxn modelId="{CFEBFF2E-2F92-4CA1-940F-1434CEA76080}" type="presParOf" srcId="{2CBA0A83-FCD3-408D-AE53-89C6598CDAB2}" destId="{4E37ED02-6291-4EA6-971B-B9DFB8A19F89}" srcOrd="6" destOrd="0" presId="urn:microsoft.com/office/officeart/2005/8/layout/balance1"/>
    <dgm:cxn modelId="{C2361644-E495-4A11-8932-2AE6F28B2C13}" type="presParOf" srcId="{2CBA0A83-FCD3-408D-AE53-89C6598CDAB2}" destId="{3200453C-DA35-4C93-BE4B-4C378F09D628}" srcOrd="7" destOrd="0" presId="urn:microsoft.com/office/officeart/2005/8/layout/balance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093C06-79C2-4271-9E36-D97784CB9BCC}"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ES"/>
        </a:p>
      </dgm:t>
    </dgm:pt>
    <dgm:pt modelId="{F8E1CF54-EC48-4BA3-AF92-388F001B6D48}">
      <dgm:prSet phldrT="[Texto]"/>
      <dgm:spPr>
        <a:solidFill>
          <a:srgbClr val="C00000"/>
        </a:solidFill>
      </dgm:spPr>
      <dgm:t>
        <a:bodyPr/>
        <a:lstStyle/>
        <a:p>
          <a:r>
            <a:rPr lang="es-ES" dirty="0"/>
            <a:t>RSAN</a:t>
          </a:r>
        </a:p>
      </dgm:t>
    </dgm:pt>
    <dgm:pt modelId="{10D99AF2-8256-4AE4-BEC2-818EFE4E2980}" type="parTrans" cxnId="{09638CDA-FA3B-4A52-A6C1-8CB766EB682E}">
      <dgm:prSet/>
      <dgm:spPr/>
      <dgm:t>
        <a:bodyPr/>
        <a:lstStyle/>
        <a:p>
          <a:endParaRPr lang="es-ES"/>
        </a:p>
      </dgm:t>
    </dgm:pt>
    <dgm:pt modelId="{F6FF16B1-DEF2-4802-A70B-C34C5B7F09D0}" type="sibTrans" cxnId="{09638CDA-FA3B-4A52-A6C1-8CB766EB682E}">
      <dgm:prSet/>
      <dgm:spPr/>
      <dgm:t>
        <a:bodyPr/>
        <a:lstStyle/>
        <a:p>
          <a:endParaRPr lang="es-ES"/>
        </a:p>
      </dgm:t>
    </dgm:pt>
    <dgm:pt modelId="{FDEB768C-E29E-41CB-816E-EA914A00F600}">
      <dgm:prSet phldrT="[Texto]"/>
      <dgm:spPr>
        <a:solidFill>
          <a:srgbClr val="002060"/>
        </a:solidFill>
      </dgm:spPr>
      <dgm:t>
        <a:bodyPr/>
        <a:lstStyle/>
        <a:p>
          <a:r>
            <a:rPr lang="es-ES" dirty="0"/>
            <a:t>Consumo de proteína animal</a:t>
          </a:r>
        </a:p>
      </dgm:t>
    </dgm:pt>
    <dgm:pt modelId="{DF738572-2A37-46DF-B15A-39EE28DC9AE2}" type="parTrans" cxnId="{7F2D0B1D-D12F-4068-8025-FEFF819FCFB1}">
      <dgm:prSet/>
      <dgm:spPr>
        <a:solidFill>
          <a:srgbClr val="002060"/>
        </a:solidFill>
      </dgm:spPr>
      <dgm:t>
        <a:bodyPr/>
        <a:lstStyle/>
        <a:p>
          <a:endParaRPr lang="es-ES"/>
        </a:p>
      </dgm:t>
    </dgm:pt>
    <dgm:pt modelId="{9BDD0181-19CA-4485-BC37-F967C7987163}" type="sibTrans" cxnId="{7F2D0B1D-D12F-4068-8025-FEFF819FCFB1}">
      <dgm:prSet/>
      <dgm:spPr/>
      <dgm:t>
        <a:bodyPr/>
        <a:lstStyle/>
        <a:p>
          <a:endParaRPr lang="es-ES"/>
        </a:p>
      </dgm:t>
    </dgm:pt>
    <dgm:pt modelId="{BDD85F75-5B5D-4C93-927D-48AA8FD83CD0}">
      <dgm:prSet phldrT="[Texto]"/>
      <dgm:spPr>
        <a:solidFill>
          <a:srgbClr val="002060"/>
        </a:solidFill>
      </dgm:spPr>
      <dgm:t>
        <a:bodyPr/>
        <a:lstStyle/>
        <a:p>
          <a:r>
            <a:rPr lang="es-ES" dirty="0"/>
            <a:t>Acceso a consumo de alimentos</a:t>
          </a:r>
        </a:p>
      </dgm:t>
    </dgm:pt>
    <dgm:pt modelId="{058E5E45-1FE8-4145-9BF7-260D23B07EAE}" type="parTrans" cxnId="{B22C370B-D944-4C79-A376-8397E957D508}">
      <dgm:prSet/>
      <dgm:spPr>
        <a:solidFill>
          <a:srgbClr val="002060"/>
        </a:solidFill>
      </dgm:spPr>
      <dgm:t>
        <a:bodyPr/>
        <a:lstStyle/>
        <a:p>
          <a:endParaRPr lang="es-ES"/>
        </a:p>
      </dgm:t>
    </dgm:pt>
    <dgm:pt modelId="{939E5B7A-C46C-4121-9998-FC6EDC0E23E2}" type="sibTrans" cxnId="{B22C370B-D944-4C79-A376-8397E957D508}">
      <dgm:prSet/>
      <dgm:spPr/>
      <dgm:t>
        <a:bodyPr/>
        <a:lstStyle/>
        <a:p>
          <a:endParaRPr lang="es-ES"/>
        </a:p>
      </dgm:t>
    </dgm:pt>
    <dgm:pt modelId="{94BA9722-63F3-4868-9F0F-A6D6180F3CAA}">
      <dgm:prSet phldrT="[Texto]"/>
      <dgm:spPr>
        <a:solidFill>
          <a:srgbClr val="002060"/>
        </a:solidFill>
      </dgm:spPr>
      <dgm:t>
        <a:bodyPr/>
        <a:lstStyle/>
        <a:p>
          <a:r>
            <a:rPr lang="es-ES" dirty="0"/>
            <a:t>Experiencia de Seguridad Alimentaria</a:t>
          </a:r>
        </a:p>
      </dgm:t>
    </dgm:pt>
    <dgm:pt modelId="{4367216D-2FE0-4EB7-A594-00FC90D165A0}" type="parTrans" cxnId="{7AAB17A1-9073-472D-84C5-82D7F5DBD593}">
      <dgm:prSet/>
      <dgm:spPr>
        <a:solidFill>
          <a:srgbClr val="002060"/>
        </a:solidFill>
      </dgm:spPr>
      <dgm:t>
        <a:bodyPr/>
        <a:lstStyle/>
        <a:p>
          <a:endParaRPr lang="es-ES"/>
        </a:p>
      </dgm:t>
    </dgm:pt>
    <dgm:pt modelId="{EE7E55A6-6B09-480F-951F-E0E3019AD856}" type="sibTrans" cxnId="{7AAB17A1-9073-472D-84C5-82D7F5DBD593}">
      <dgm:prSet/>
      <dgm:spPr/>
      <dgm:t>
        <a:bodyPr/>
        <a:lstStyle/>
        <a:p>
          <a:endParaRPr lang="es-ES"/>
        </a:p>
      </dgm:t>
    </dgm:pt>
    <dgm:pt modelId="{2CA9850F-2193-44F1-85CB-7E73D3FE651B}" type="pres">
      <dgm:prSet presAssocID="{CD093C06-79C2-4271-9E36-D97784CB9BCC}" presName="cycle" presStyleCnt="0">
        <dgm:presLayoutVars>
          <dgm:chMax val="1"/>
          <dgm:dir/>
          <dgm:animLvl val="ctr"/>
          <dgm:resizeHandles val="exact"/>
        </dgm:presLayoutVars>
      </dgm:prSet>
      <dgm:spPr/>
    </dgm:pt>
    <dgm:pt modelId="{19B69FDF-84A8-4014-B5D7-13D834CDF10C}" type="pres">
      <dgm:prSet presAssocID="{F8E1CF54-EC48-4BA3-AF92-388F001B6D48}" presName="centerShape" presStyleLbl="node0" presStyleIdx="0" presStyleCnt="1" custLinFactNeighborX="267" custLinFactNeighborY="-597"/>
      <dgm:spPr/>
    </dgm:pt>
    <dgm:pt modelId="{202B7EB2-9F83-4DE5-9F32-7B411944F55E}" type="pres">
      <dgm:prSet presAssocID="{DF738572-2A37-46DF-B15A-39EE28DC9AE2}" presName="parTrans" presStyleLbl="bgSibTrans2D1" presStyleIdx="0" presStyleCnt="3" custAng="10501576" custScaleX="34170" custLinFactNeighborX="35966" custLinFactNeighborY="44342"/>
      <dgm:spPr/>
    </dgm:pt>
    <dgm:pt modelId="{267827A6-5E5D-45FD-B17F-AEBFE3669CFE}" type="pres">
      <dgm:prSet presAssocID="{FDEB768C-E29E-41CB-816E-EA914A00F600}" presName="node" presStyleLbl="node1" presStyleIdx="0" presStyleCnt="3">
        <dgm:presLayoutVars>
          <dgm:bulletEnabled val="1"/>
        </dgm:presLayoutVars>
      </dgm:prSet>
      <dgm:spPr/>
    </dgm:pt>
    <dgm:pt modelId="{AB8B57BA-608F-4C89-88F6-7D0DCBAB794D}" type="pres">
      <dgm:prSet presAssocID="{058E5E45-1FE8-4145-9BF7-260D23B07EAE}" presName="parTrans" presStyleLbl="bgSibTrans2D1" presStyleIdx="1" presStyleCnt="3" custAng="10800000" custFlipHor="1" custScaleX="41699" custLinFactNeighborX="-4060" custLinFactNeighborY="95995"/>
      <dgm:spPr/>
    </dgm:pt>
    <dgm:pt modelId="{7D05B8B8-F9C2-4DF8-9187-4D1417CBA410}" type="pres">
      <dgm:prSet presAssocID="{BDD85F75-5B5D-4C93-927D-48AA8FD83CD0}" presName="node" presStyleLbl="node1" presStyleIdx="1" presStyleCnt="3">
        <dgm:presLayoutVars>
          <dgm:bulletEnabled val="1"/>
        </dgm:presLayoutVars>
      </dgm:prSet>
      <dgm:spPr/>
    </dgm:pt>
    <dgm:pt modelId="{523A644B-527E-4754-948B-E6FE5A2578A4}" type="pres">
      <dgm:prSet presAssocID="{4367216D-2FE0-4EB7-A594-00FC90D165A0}" presName="parTrans" presStyleLbl="bgSibTrans2D1" presStyleIdx="2" presStyleCnt="3" custAng="10122173" custScaleX="30275" custLinFactNeighborX="-35885" custLinFactNeighborY="49526"/>
      <dgm:spPr/>
    </dgm:pt>
    <dgm:pt modelId="{0D8FD19C-D500-4AE0-BFE9-017865365DD2}" type="pres">
      <dgm:prSet presAssocID="{94BA9722-63F3-4868-9F0F-A6D6180F3CAA}" presName="node" presStyleLbl="node1" presStyleIdx="2" presStyleCnt="3">
        <dgm:presLayoutVars>
          <dgm:bulletEnabled val="1"/>
        </dgm:presLayoutVars>
      </dgm:prSet>
      <dgm:spPr/>
    </dgm:pt>
  </dgm:ptLst>
  <dgm:cxnLst>
    <dgm:cxn modelId="{162AB405-206E-47BB-BA9D-6A3433957AB6}" type="presOf" srcId="{DF738572-2A37-46DF-B15A-39EE28DC9AE2}" destId="{202B7EB2-9F83-4DE5-9F32-7B411944F55E}" srcOrd="0" destOrd="0" presId="urn:microsoft.com/office/officeart/2005/8/layout/radial4"/>
    <dgm:cxn modelId="{B22C370B-D944-4C79-A376-8397E957D508}" srcId="{F8E1CF54-EC48-4BA3-AF92-388F001B6D48}" destId="{BDD85F75-5B5D-4C93-927D-48AA8FD83CD0}" srcOrd="1" destOrd="0" parTransId="{058E5E45-1FE8-4145-9BF7-260D23B07EAE}" sibTransId="{939E5B7A-C46C-4121-9998-FC6EDC0E23E2}"/>
    <dgm:cxn modelId="{7F2D0B1D-D12F-4068-8025-FEFF819FCFB1}" srcId="{F8E1CF54-EC48-4BA3-AF92-388F001B6D48}" destId="{FDEB768C-E29E-41CB-816E-EA914A00F600}" srcOrd="0" destOrd="0" parTransId="{DF738572-2A37-46DF-B15A-39EE28DC9AE2}" sibTransId="{9BDD0181-19CA-4485-BC37-F967C7987163}"/>
    <dgm:cxn modelId="{B4A17343-EA2D-4186-BCFB-5F47343D99B1}" type="presOf" srcId="{4367216D-2FE0-4EB7-A594-00FC90D165A0}" destId="{523A644B-527E-4754-948B-E6FE5A2578A4}" srcOrd="0" destOrd="0" presId="urn:microsoft.com/office/officeart/2005/8/layout/radial4"/>
    <dgm:cxn modelId="{29386369-D21A-4197-A0E7-A91A25DDD801}" type="presOf" srcId="{94BA9722-63F3-4868-9F0F-A6D6180F3CAA}" destId="{0D8FD19C-D500-4AE0-BFE9-017865365DD2}" srcOrd="0" destOrd="0" presId="urn:microsoft.com/office/officeart/2005/8/layout/radial4"/>
    <dgm:cxn modelId="{4247D96E-E538-4B56-9915-0387514C5555}" type="presOf" srcId="{058E5E45-1FE8-4145-9BF7-260D23B07EAE}" destId="{AB8B57BA-608F-4C89-88F6-7D0DCBAB794D}" srcOrd="0" destOrd="0" presId="urn:microsoft.com/office/officeart/2005/8/layout/radial4"/>
    <dgm:cxn modelId="{46915F7E-774E-4CF1-AF3E-5DF177C3AC38}" type="presOf" srcId="{BDD85F75-5B5D-4C93-927D-48AA8FD83CD0}" destId="{7D05B8B8-F9C2-4DF8-9187-4D1417CBA410}" srcOrd="0" destOrd="0" presId="urn:microsoft.com/office/officeart/2005/8/layout/radial4"/>
    <dgm:cxn modelId="{7AAB17A1-9073-472D-84C5-82D7F5DBD593}" srcId="{F8E1CF54-EC48-4BA3-AF92-388F001B6D48}" destId="{94BA9722-63F3-4868-9F0F-A6D6180F3CAA}" srcOrd="2" destOrd="0" parTransId="{4367216D-2FE0-4EB7-A594-00FC90D165A0}" sibTransId="{EE7E55A6-6B09-480F-951F-E0E3019AD856}"/>
    <dgm:cxn modelId="{8F3623BC-A5D9-43B4-AED0-D43CADFB61D7}" type="presOf" srcId="{CD093C06-79C2-4271-9E36-D97784CB9BCC}" destId="{2CA9850F-2193-44F1-85CB-7E73D3FE651B}" srcOrd="0" destOrd="0" presId="urn:microsoft.com/office/officeart/2005/8/layout/radial4"/>
    <dgm:cxn modelId="{09638CDA-FA3B-4A52-A6C1-8CB766EB682E}" srcId="{CD093C06-79C2-4271-9E36-D97784CB9BCC}" destId="{F8E1CF54-EC48-4BA3-AF92-388F001B6D48}" srcOrd="0" destOrd="0" parTransId="{10D99AF2-8256-4AE4-BEC2-818EFE4E2980}" sibTransId="{F6FF16B1-DEF2-4802-A70B-C34C5B7F09D0}"/>
    <dgm:cxn modelId="{CB48E4E5-EEF0-424B-B2FE-28FE6A54922A}" type="presOf" srcId="{FDEB768C-E29E-41CB-816E-EA914A00F600}" destId="{267827A6-5E5D-45FD-B17F-AEBFE3669CFE}" srcOrd="0" destOrd="0" presId="urn:microsoft.com/office/officeart/2005/8/layout/radial4"/>
    <dgm:cxn modelId="{669378F3-EE12-4E75-A87B-B96EBDD7C9F1}" type="presOf" srcId="{F8E1CF54-EC48-4BA3-AF92-388F001B6D48}" destId="{19B69FDF-84A8-4014-B5D7-13D834CDF10C}" srcOrd="0" destOrd="0" presId="urn:microsoft.com/office/officeart/2005/8/layout/radial4"/>
    <dgm:cxn modelId="{427206E6-8145-4984-BCAD-54D51BE0F482}" type="presParOf" srcId="{2CA9850F-2193-44F1-85CB-7E73D3FE651B}" destId="{19B69FDF-84A8-4014-B5D7-13D834CDF10C}" srcOrd="0" destOrd="0" presId="urn:microsoft.com/office/officeart/2005/8/layout/radial4"/>
    <dgm:cxn modelId="{17F82EAB-AD23-4FEC-ACEF-E05FD9288836}" type="presParOf" srcId="{2CA9850F-2193-44F1-85CB-7E73D3FE651B}" destId="{202B7EB2-9F83-4DE5-9F32-7B411944F55E}" srcOrd="1" destOrd="0" presId="urn:microsoft.com/office/officeart/2005/8/layout/radial4"/>
    <dgm:cxn modelId="{ED5623ED-6421-4679-AED5-244FBF166286}" type="presParOf" srcId="{2CA9850F-2193-44F1-85CB-7E73D3FE651B}" destId="{267827A6-5E5D-45FD-B17F-AEBFE3669CFE}" srcOrd="2" destOrd="0" presId="urn:microsoft.com/office/officeart/2005/8/layout/radial4"/>
    <dgm:cxn modelId="{B6AC2F35-201A-4A43-8D86-87F1FE28C9B7}" type="presParOf" srcId="{2CA9850F-2193-44F1-85CB-7E73D3FE651B}" destId="{AB8B57BA-608F-4C89-88F6-7D0DCBAB794D}" srcOrd="3" destOrd="0" presId="urn:microsoft.com/office/officeart/2005/8/layout/radial4"/>
    <dgm:cxn modelId="{CE04E69E-3784-4E72-B19D-FCD62C8BB975}" type="presParOf" srcId="{2CA9850F-2193-44F1-85CB-7E73D3FE651B}" destId="{7D05B8B8-F9C2-4DF8-9187-4D1417CBA410}" srcOrd="4" destOrd="0" presId="urn:microsoft.com/office/officeart/2005/8/layout/radial4"/>
    <dgm:cxn modelId="{D0FE1474-5667-46E1-AA1C-A7FEC3BADFE3}" type="presParOf" srcId="{2CA9850F-2193-44F1-85CB-7E73D3FE651B}" destId="{523A644B-527E-4754-948B-E6FE5A2578A4}" srcOrd="5" destOrd="0" presId="urn:microsoft.com/office/officeart/2005/8/layout/radial4"/>
    <dgm:cxn modelId="{8328586D-C487-4CD5-AD23-A23C0E3C5667}" type="presParOf" srcId="{2CA9850F-2193-44F1-85CB-7E73D3FE651B}" destId="{0D8FD19C-D500-4AE0-BFE9-017865365DD2}" srcOrd="6"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093C06-79C2-4271-9E36-D97784CB9BCC}"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ES"/>
        </a:p>
      </dgm:t>
    </dgm:pt>
    <dgm:pt modelId="{F8E1CF54-EC48-4BA3-AF92-388F001B6D48}">
      <dgm:prSet phldrT="[Texto]"/>
      <dgm:spPr>
        <a:solidFill>
          <a:srgbClr val="C00000"/>
        </a:solidFill>
      </dgm:spPr>
      <dgm:t>
        <a:bodyPr/>
        <a:lstStyle/>
        <a:p>
          <a:r>
            <a:rPr lang="es-ES" dirty="0"/>
            <a:t>RSAN</a:t>
          </a:r>
        </a:p>
      </dgm:t>
    </dgm:pt>
    <dgm:pt modelId="{10D99AF2-8256-4AE4-BEC2-818EFE4E2980}" type="parTrans" cxnId="{09638CDA-FA3B-4A52-A6C1-8CB766EB682E}">
      <dgm:prSet/>
      <dgm:spPr/>
      <dgm:t>
        <a:bodyPr/>
        <a:lstStyle/>
        <a:p>
          <a:endParaRPr lang="es-ES"/>
        </a:p>
      </dgm:t>
    </dgm:pt>
    <dgm:pt modelId="{F6FF16B1-DEF2-4802-A70B-C34C5B7F09D0}" type="sibTrans" cxnId="{09638CDA-FA3B-4A52-A6C1-8CB766EB682E}">
      <dgm:prSet/>
      <dgm:spPr/>
      <dgm:t>
        <a:bodyPr/>
        <a:lstStyle/>
        <a:p>
          <a:endParaRPr lang="es-ES"/>
        </a:p>
      </dgm:t>
    </dgm:pt>
    <dgm:pt modelId="{FDEB768C-E29E-41CB-816E-EA914A00F600}">
      <dgm:prSet phldrT="[Texto]"/>
      <dgm:spPr>
        <a:solidFill>
          <a:srgbClr val="002060"/>
        </a:solidFill>
      </dgm:spPr>
      <dgm:t>
        <a:bodyPr/>
        <a:lstStyle/>
        <a:p>
          <a:r>
            <a:rPr lang="es-ES" dirty="0"/>
            <a:t>Consumo de proteína animal</a:t>
          </a:r>
        </a:p>
      </dgm:t>
    </dgm:pt>
    <dgm:pt modelId="{DF738572-2A37-46DF-B15A-39EE28DC9AE2}" type="parTrans" cxnId="{7F2D0B1D-D12F-4068-8025-FEFF819FCFB1}">
      <dgm:prSet/>
      <dgm:spPr>
        <a:solidFill>
          <a:srgbClr val="002060"/>
        </a:solidFill>
      </dgm:spPr>
      <dgm:t>
        <a:bodyPr/>
        <a:lstStyle/>
        <a:p>
          <a:endParaRPr lang="es-ES"/>
        </a:p>
      </dgm:t>
    </dgm:pt>
    <dgm:pt modelId="{9BDD0181-19CA-4485-BC37-F967C7987163}" type="sibTrans" cxnId="{7F2D0B1D-D12F-4068-8025-FEFF819FCFB1}">
      <dgm:prSet/>
      <dgm:spPr/>
      <dgm:t>
        <a:bodyPr/>
        <a:lstStyle/>
        <a:p>
          <a:endParaRPr lang="es-ES"/>
        </a:p>
      </dgm:t>
    </dgm:pt>
    <dgm:pt modelId="{BDD85F75-5B5D-4C93-927D-48AA8FD83CD0}">
      <dgm:prSet phldrT="[Texto]"/>
      <dgm:spPr>
        <a:solidFill>
          <a:srgbClr val="002060"/>
        </a:solidFill>
      </dgm:spPr>
      <dgm:t>
        <a:bodyPr/>
        <a:lstStyle/>
        <a:p>
          <a:r>
            <a:rPr lang="es-ES" dirty="0"/>
            <a:t>Acceso a consumo de alimentos</a:t>
          </a:r>
        </a:p>
      </dgm:t>
    </dgm:pt>
    <dgm:pt modelId="{058E5E45-1FE8-4145-9BF7-260D23B07EAE}" type="parTrans" cxnId="{B22C370B-D944-4C79-A376-8397E957D508}">
      <dgm:prSet/>
      <dgm:spPr>
        <a:solidFill>
          <a:srgbClr val="002060"/>
        </a:solidFill>
      </dgm:spPr>
      <dgm:t>
        <a:bodyPr/>
        <a:lstStyle/>
        <a:p>
          <a:endParaRPr lang="es-ES"/>
        </a:p>
      </dgm:t>
    </dgm:pt>
    <dgm:pt modelId="{939E5B7A-C46C-4121-9998-FC6EDC0E23E2}" type="sibTrans" cxnId="{B22C370B-D944-4C79-A376-8397E957D508}">
      <dgm:prSet/>
      <dgm:spPr/>
      <dgm:t>
        <a:bodyPr/>
        <a:lstStyle/>
        <a:p>
          <a:endParaRPr lang="es-ES"/>
        </a:p>
      </dgm:t>
    </dgm:pt>
    <dgm:pt modelId="{94BA9722-63F3-4868-9F0F-A6D6180F3CAA}">
      <dgm:prSet phldrT="[Texto]"/>
      <dgm:spPr>
        <a:solidFill>
          <a:srgbClr val="002060"/>
        </a:solidFill>
      </dgm:spPr>
      <dgm:t>
        <a:bodyPr/>
        <a:lstStyle/>
        <a:p>
          <a:r>
            <a:rPr lang="es-ES" dirty="0"/>
            <a:t>Experiencia de Seguridad Alimentaria</a:t>
          </a:r>
        </a:p>
      </dgm:t>
    </dgm:pt>
    <dgm:pt modelId="{4367216D-2FE0-4EB7-A594-00FC90D165A0}" type="parTrans" cxnId="{7AAB17A1-9073-472D-84C5-82D7F5DBD593}">
      <dgm:prSet/>
      <dgm:spPr>
        <a:solidFill>
          <a:srgbClr val="002060"/>
        </a:solidFill>
      </dgm:spPr>
      <dgm:t>
        <a:bodyPr/>
        <a:lstStyle/>
        <a:p>
          <a:endParaRPr lang="es-ES"/>
        </a:p>
      </dgm:t>
    </dgm:pt>
    <dgm:pt modelId="{EE7E55A6-6B09-480F-951F-E0E3019AD856}" type="sibTrans" cxnId="{7AAB17A1-9073-472D-84C5-82D7F5DBD593}">
      <dgm:prSet/>
      <dgm:spPr/>
      <dgm:t>
        <a:bodyPr/>
        <a:lstStyle/>
        <a:p>
          <a:endParaRPr lang="es-ES"/>
        </a:p>
      </dgm:t>
    </dgm:pt>
    <dgm:pt modelId="{2CA9850F-2193-44F1-85CB-7E73D3FE651B}" type="pres">
      <dgm:prSet presAssocID="{CD093C06-79C2-4271-9E36-D97784CB9BCC}" presName="cycle" presStyleCnt="0">
        <dgm:presLayoutVars>
          <dgm:chMax val="1"/>
          <dgm:dir/>
          <dgm:animLvl val="ctr"/>
          <dgm:resizeHandles val="exact"/>
        </dgm:presLayoutVars>
      </dgm:prSet>
      <dgm:spPr/>
    </dgm:pt>
    <dgm:pt modelId="{19B69FDF-84A8-4014-B5D7-13D834CDF10C}" type="pres">
      <dgm:prSet presAssocID="{F8E1CF54-EC48-4BA3-AF92-388F001B6D48}" presName="centerShape" presStyleLbl="node0" presStyleIdx="0" presStyleCnt="1"/>
      <dgm:spPr/>
    </dgm:pt>
    <dgm:pt modelId="{202B7EB2-9F83-4DE5-9F32-7B411944F55E}" type="pres">
      <dgm:prSet presAssocID="{DF738572-2A37-46DF-B15A-39EE28DC9AE2}" presName="parTrans" presStyleLbl="bgSibTrans2D1" presStyleIdx="0" presStyleCnt="3" custAng="10501576" custScaleX="34170" custLinFactNeighborX="35966" custLinFactNeighborY="44342"/>
      <dgm:spPr/>
    </dgm:pt>
    <dgm:pt modelId="{267827A6-5E5D-45FD-B17F-AEBFE3669CFE}" type="pres">
      <dgm:prSet presAssocID="{FDEB768C-E29E-41CB-816E-EA914A00F600}" presName="node" presStyleLbl="node1" presStyleIdx="0" presStyleCnt="3">
        <dgm:presLayoutVars>
          <dgm:bulletEnabled val="1"/>
        </dgm:presLayoutVars>
      </dgm:prSet>
      <dgm:spPr/>
    </dgm:pt>
    <dgm:pt modelId="{AB8B57BA-608F-4C89-88F6-7D0DCBAB794D}" type="pres">
      <dgm:prSet presAssocID="{058E5E45-1FE8-4145-9BF7-260D23B07EAE}" presName="parTrans" presStyleLbl="bgSibTrans2D1" presStyleIdx="1" presStyleCnt="3" custAng="10800000" custFlipHor="1" custScaleX="41699" custLinFactNeighborX="-4060" custLinFactNeighborY="95995"/>
      <dgm:spPr/>
    </dgm:pt>
    <dgm:pt modelId="{7D05B8B8-F9C2-4DF8-9187-4D1417CBA410}" type="pres">
      <dgm:prSet presAssocID="{BDD85F75-5B5D-4C93-927D-48AA8FD83CD0}" presName="node" presStyleLbl="node1" presStyleIdx="1" presStyleCnt="3">
        <dgm:presLayoutVars>
          <dgm:bulletEnabled val="1"/>
        </dgm:presLayoutVars>
      </dgm:prSet>
      <dgm:spPr/>
    </dgm:pt>
    <dgm:pt modelId="{523A644B-527E-4754-948B-E6FE5A2578A4}" type="pres">
      <dgm:prSet presAssocID="{4367216D-2FE0-4EB7-A594-00FC90D165A0}" presName="parTrans" presStyleLbl="bgSibTrans2D1" presStyleIdx="2" presStyleCnt="3" custAng="10122173" custScaleX="30275" custLinFactNeighborX="-35885" custLinFactNeighborY="49526"/>
      <dgm:spPr/>
    </dgm:pt>
    <dgm:pt modelId="{0D8FD19C-D500-4AE0-BFE9-017865365DD2}" type="pres">
      <dgm:prSet presAssocID="{94BA9722-63F3-4868-9F0F-A6D6180F3CAA}" presName="node" presStyleLbl="node1" presStyleIdx="2" presStyleCnt="3">
        <dgm:presLayoutVars>
          <dgm:bulletEnabled val="1"/>
        </dgm:presLayoutVars>
      </dgm:prSet>
      <dgm:spPr/>
    </dgm:pt>
  </dgm:ptLst>
  <dgm:cxnLst>
    <dgm:cxn modelId="{162AB405-206E-47BB-BA9D-6A3433957AB6}" type="presOf" srcId="{DF738572-2A37-46DF-B15A-39EE28DC9AE2}" destId="{202B7EB2-9F83-4DE5-9F32-7B411944F55E}" srcOrd="0" destOrd="0" presId="urn:microsoft.com/office/officeart/2005/8/layout/radial4"/>
    <dgm:cxn modelId="{B22C370B-D944-4C79-A376-8397E957D508}" srcId="{F8E1CF54-EC48-4BA3-AF92-388F001B6D48}" destId="{BDD85F75-5B5D-4C93-927D-48AA8FD83CD0}" srcOrd="1" destOrd="0" parTransId="{058E5E45-1FE8-4145-9BF7-260D23B07EAE}" sibTransId="{939E5B7A-C46C-4121-9998-FC6EDC0E23E2}"/>
    <dgm:cxn modelId="{7F2D0B1D-D12F-4068-8025-FEFF819FCFB1}" srcId="{F8E1CF54-EC48-4BA3-AF92-388F001B6D48}" destId="{FDEB768C-E29E-41CB-816E-EA914A00F600}" srcOrd="0" destOrd="0" parTransId="{DF738572-2A37-46DF-B15A-39EE28DC9AE2}" sibTransId="{9BDD0181-19CA-4485-BC37-F967C7987163}"/>
    <dgm:cxn modelId="{B4A17343-EA2D-4186-BCFB-5F47343D99B1}" type="presOf" srcId="{4367216D-2FE0-4EB7-A594-00FC90D165A0}" destId="{523A644B-527E-4754-948B-E6FE5A2578A4}" srcOrd="0" destOrd="0" presId="urn:microsoft.com/office/officeart/2005/8/layout/radial4"/>
    <dgm:cxn modelId="{29386369-D21A-4197-A0E7-A91A25DDD801}" type="presOf" srcId="{94BA9722-63F3-4868-9F0F-A6D6180F3CAA}" destId="{0D8FD19C-D500-4AE0-BFE9-017865365DD2}" srcOrd="0" destOrd="0" presId="urn:microsoft.com/office/officeart/2005/8/layout/radial4"/>
    <dgm:cxn modelId="{4247D96E-E538-4B56-9915-0387514C5555}" type="presOf" srcId="{058E5E45-1FE8-4145-9BF7-260D23B07EAE}" destId="{AB8B57BA-608F-4C89-88F6-7D0DCBAB794D}" srcOrd="0" destOrd="0" presId="urn:microsoft.com/office/officeart/2005/8/layout/radial4"/>
    <dgm:cxn modelId="{46915F7E-774E-4CF1-AF3E-5DF177C3AC38}" type="presOf" srcId="{BDD85F75-5B5D-4C93-927D-48AA8FD83CD0}" destId="{7D05B8B8-F9C2-4DF8-9187-4D1417CBA410}" srcOrd="0" destOrd="0" presId="urn:microsoft.com/office/officeart/2005/8/layout/radial4"/>
    <dgm:cxn modelId="{7AAB17A1-9073-472D-84C5-82D7F5DBD593}" srcId="{F8E1CF54-EC48-4BA3-AF92-388F001B6D48}" destId="{94BA9722-63F3-4868-9F0F-A6D6180F3CAA}" srcOrd="2" destOrd="0" parTransId="{4367216D-2FE0-4EB7-A594-00FC90D165A0}" sibTransId="{EE7E55A6-6B09-480F-951F-E0E3019AD856}"/>
    <dgm:cxn modelId="{8F3623BC-A5D9-43B4-AED0-D43CADFB61D7}" type="presOf" srcId="{CD093C06-79C2-4271-9E36-D97784CB9BCC}" destId="{2CA9850F-2193-44F1-85CB-7E73D3FE651B}" srcOrd="0" destOrd="0" presId="urn:microsoft.com/office/officeart/2005/8/layout/radial4"/>
    <dgm:cxn modelId="{09638CDA-FA3B-4A52-A6C1-8CB766EB682E}" srcId="{CD093C06-79C2-4271-9E36-D97784CB9BCC}" destId="{F8E1CF54-EC48-4BA3-AF92-388F001B6D48}" srcOrd="0" destOrd="0" parTransId="{10D99AF2-8256-4AE4-BEC2-818EFE4E2980}" sibTransId="{F6FF16B1-DEF2-4802-A70B-C34C5B7F09D0}"/>
    <dgm:cxn modelId="{CB48E4E5-EEF0-424B-B2FE-28FE6A54922A}" type="presOf" srcId="{FDEB768C-E29E-41CB-816E-EA914A00F600}" destId="{267827A6-5E5D-45FD-B17F-AEBFE3669CFE}" srcOrd="0" destOrd="0" presId="urn:microsoft.com/office/officeart/2005/8/layout/radial4"/>
    <dgm:cxn modelId="{669378F3-EE12-4E75-A87B-B96EBDD7C9F1}" type="presOf" srcId="{F8E1CF54-EC48-4BA3-AF92-388F001B6D48}" destId="{19B69FDF-84A8-4014-B5D7-13D834CDF10C}" srcOrd="0" destOrd="0" presId="urn:microsoft.com/office/officeart/2005/8/layout/radial4"/>
    <dgm:cxn modelId="{427206E6-8145-4984-BCAD-54D51BE0F482}" type="presParOf" srcId="{2CA9850F-2193-44F1-85CB-7E73D3FE651B}" destId="{19B69FDF-84A8-4014-B5D7-13D834CDF10C}" srcOrd="0" destOrd="0" presId="urn:microsoft.com/office/officeart/2005/8/layout/radial4"/>
    <dgm:cxn modelId="{17F82EAB-AD23-4FEC-ACEF-E05FD9288836}" type="presParOf" srcId="{2CA9850F-2193-44F1-85CB-7E73D3FE651B}" destId="{202B7EB2-9F83-4DE5-9F32-7B411944F55E}" srcOrd="1" destOrd="0" presId="urn:microsoft.com/office/officeart/2005/8/layout/radial4"/>
    <dgm:cxn modelId="{ED5623ED-6421-4679-AED5-244FBF166286}" type="presParOf" srcId="{2CA9850F-2193-44F1-85CB-7E73D3FE651B}" destId="{267827A6-5E5D-45FD-B17F-AEBFE3669CFE}" srcOrd="2" destOrd="0" presId="urn:microsoft.com/office/officeart/2005/8/layout/radial4"/>
    <dgm:cxn modelId="{B6AC2F35-201A-4A43-8D86-87F1FE28C9B7}" type="presParOf" srcId="{2CA9850F-2193-44F1-85CB-7E73D3FE651B}" destId="{AB8B57BA-608F-4C89-88F6-7D0DCBAB794D}" srcOrd="3" destOrd="0" presId="urn:microsoft.com/office/officeart/2005/8/layout/radial4"/>
    <dgm:cxn modelId="{CE04E69E-3784-4E72-B19D-FCD62C8BB975}" type="presParOf" srcId="{2CA9850F-2193-44F1-85CB-7E73D3FE651B}" destId="{7D05B8B8-F9C2-4DF8-9187-4D1417CBA410}" srcOrd="4" destOrd="0" presId="urn:microsoft.com/office/officeart/2005/8/layout/radial4"/>
    <dgm:cxn modelId="{D0FE1474-5667-46E1-AA1C-A7FEC3BADFE3}" type="presParOf" srcId="{2CA9850F-2193-44F1-85CB-7E73D3FE651B}" destId="{523A644B-527E-4754-948B-E6FE5A2578A4}" srcOrd="5" destOrd="0" presId="urn:microsoft.com/office/officeart/2005/8/layout/radial4"/>
    <dgm:cxn modelId="{8328586D-C487-4CD5-AD23-A23C0E3C5667}" type="presParOf" srcId="{2CA9850F-2193-44F1-85CB-7E73D3FE651B}" destId="{0D8FD19C-D500-4AE0-BFE9-017865365DD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FCD27E-6F78-4934-A9EE-9819AAC31A7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DEB3B837-CD1C-4B70-9A21-A27DB5BE0516}">
      <dgm:prSet phldrT="[Texto]"/>
      <dgm:spPr>
        <a:solidFill>
          <a:srgbClr val="C00000"/>
        </a:solidFill>
      </dgm:spPr>
      <dgm:t>
        <a:bodyPr/>
        <a:lstStyle/>
        <a:p>
          <a:r>
            <a:rPr lang="es-ES" dirty="0"/>
            <a:t>RSAN</a:t>
          </a:r>
        </a:p>
      </dgm:t>
    </dgm:pt>
    <dgm:pt modelId="{08079B67-18E5-4083-8DF3-4F0FB4DB1EA4}" type="parTrans" cxnId="{B1402D78-6698-4577-AB93-AA9B87328F08}">
      <dgm:prSet/>
      <dgm:spPr/>
      <dgm:t>
        <a:bodyPr/>
        <a:lstStyle/>
        <a:p>
          <a:endParaRPr lang="es-ES"/>
        </a:p>
      </dgm:t>
    </dgm:pt>
    <dgm:pt modelId="{DAEB6452-C1C2-4489-9CDC-5E14E5F2D754}" type="sibTrans" cxnId="{B1402D78-6698-4577-AB93-AA9B87328F08}">
      <dgm:prSet/>
      <dgm:spPr/>
      <dgm:t>
        <a:bodyPr/>
        <a:lstStyle/>
        <a:p>
          <a:endParaRPr lang="es-ES"/>
        </a:p>
      </dgm:t>
    </dgm:pt>
    <dgm:pt modelId="{64A62E88-7260-40D4-81DB-C80238E37F3B}">
      <dgm:prSet phldrT="[Texto]"/>
      <dgm:spPr>
        <a:solidFill>
          <a:schemeClr val="accent3">
            <a:lumMod val="75000"/>
          </a:schemeClr>
        </a:solidFill>
      </dgm:spPr>
      <dgm:t>
        <a:bodyPr/>
        <a:lstStyle/>
        <a:p>
          <a:r>
            <a:rPr lang="es-ES" dirty="0"/>
            <a:t>ASB</a:t>
          </a:r>
        </a:p>
      </dgm:t>
    </dgm:pt>
    <dgm:pt modelId="{BDAE9145-FE46-424D-B7CC-A52E8420C27A}" type="parTrans" cxnId="{CB6040DA-A973-483F-9B61-42A7F15FDA5C}">
      <dgm:prSet/>
      <dgm:spPr>
        <a:solidFill>
          <a:schemeClr val="accent3">
            <a:lumMod val="75000"/>
          </a:schemeClr>
        </a:solidFill>
      </dgm:spPr>
      <dgm:t>
        <a:bodyPr/>
        <a:lstStyle/>
        <a:p>
          <a:endParaRPr lang="es-ES"/>
        </a:p>
      </dgm:t>
    </dgm:pt>
    <dgm:pt modelId="{1C57C9D7-B824-4F7C-BDC7-93154799693C}" type="sibTrans" cxnId="{CB6040DA-A973-483F-9B61-42A7F15FDA5C}">
      <dgm:prSet/>
      <dgm:spPr/>
      <dgm:t>
        <a:bodyPr/>
        <a:lstStyle/>
        <a:p>
          <a:endParaRPr lang="es-ES"/>
        </a:p>
      </dgm:t>
    </dgm:pt>
    <dgm:pt modelId="{D289CD27-F31D-417E-BE89-A7A7E34D71CE}">
      <dgm:prSet phldrT="[Texto]"/>
      <dgm:spPr>
        <a:solidFill>
          <a:schemeClr val="accent3">
            <a:lumMod val="75000"/>
          </a:schemeClr>
        </a:solidFill>
      </dgm:spPr>
      <dgm:t>
        <a:bodyPr/>
        <a:lstStyle/>
        <a:p>
          <a:r>
            <a:rPr lang="es-ES" dirty="0"/>
            <a:t>CA</a:t>
          </a:r>
        </a:p>
      </dgm:t>
    </dgm:pt>
    <dgm:pt modelId="{07C9D863-ED48-4D93-A781-4B364D10A894}" type="parTrans" cxnId="{15C326C2-4682-4312-A084-EDABE6A30F76}">
      <dgm:prSet/>
      <dgm:spPr>
        <a:solidFill>
          <a:schemeClr val="accent3">
            <a:lumMod val="75000"/>
          </a:schemeClr>
        </a:solidFill>
      </dgm:spPr>
      <dgm:t>
        <a:bodyPr/>
        <a:lstStyle/>
        <a:p>
          <a:endParaRPr lang="es-ES"/>
        </a:p>
      </dgm:t>
    </dgm:pt>
    <dgm:pt modelId="{F72AA0AE-5111-400D-8788-CEB5EAD818E7}" type="sibTrans" cxnId="{15C326C2-4682-4312-A084-EDABE6A30F76}">
      <dgm:prSet/>
      <dgm:spPr/>
      <dgm:t>
        <a:bodyPr/>
        <a:lstStyle/>
        <a:p>
          <a:endParaRPr lang="es-ES"/>
        </a:p>
      </dgm:t>
    </dgm:pt>
    <dgm:pt modelId="{7F855C7E-6051-4113-B1FC-3ABDE03BC303}">
      <dgm:prSet phldrT="[Texto]"/>
      <dgm:spPr>
        <a:solidFill>
          <a:schemeClr val="accent3">
            <a:lumMod val="75000"/>
          </a:schemeClr>
        </a:solidFill>
      </dgm:spPr>
      <dgm:t>
        <a:bodyPr/>
        <a:lstStyle/>
        <a:p>
          <a:r>
            <a:rPr lang="es-ES" dirty="0"/>
            <a:t>ACT</a:t>
          </a:r>
        </a:p>
      </dgm:t>
    </dgm:pt>
    <dgm:pt modelId="{AC631B0B-84E0-4498-B674-85D59A1028E8}" type="parTrans" cxnId="{27E9C02E-6B4E-41A2-B6C2-E3211FBFE1ED}">
      <dgm:prSet/>
      <dgm:spPr>
        <a:solidFill>
          <a:schemeClr val="accent3">
            <a:lumMod val="75000"/>
          </a:schemeClr>
        </a:solidFill>
      </dgm:spPr>
      <dgm:t>
        <a:bodyPr/>
        <a:lstStyle/>
        <a:p>
          <a:endParaRPr lang="es-ES"/>
        </a:p>
      </dgm:t>
    </dgm:pt>
    <dgm:pt modelId="{6DD4A972-02A0-408C-B58D-D3422B937EFB}" type="sibTrans" cxnId="{27E9C02E-6B4E-41A2-B6C2-E3211FBFE1ED}">
      <dgm:prSet/>
      <dgm:spPr/>
      <dgm:t>
        <a:bodyPr/>
        <a:lstStyle/>
        <a:p>
          <a:endParaRPr lang="es-ES"/>
        </a:p>
      </dgm:t>
    </dgm:pt>
    <dgm:pt modelId="{0D7DC125-7FB9-4BD3-A1C9-A929951E7ED4}">
      <dgm:prSet/>
      <dgm:spPr>
        <a:solidFill>
          <a:schemeClr val="accent3">
            <a:lumMod val="75000"/>
          </a:schemeClr>
        </a:solidFill>
      </dgm:spPr>
      <dgm:t>
        <a:bodyPr/>
        <a:lstStyle/>
        <a:p>
          <a:r>
            <a:rPr lang="es-ES" dirty="0"/>
            <a:t>RPS</a:t>
          </a:r>
        </a:p>
      </dgm:t>
    </dgm:pt>
    <dgm:pt modelId="{7B6445B0-813C-4532-A0B6-B52E5A57A20A}" type="parTrans" cxnId="{1548E5A6-0FA3-47BD-B7E0-3D82E9642C39}">
      <dgm:prSet/>
      <dgm:spPr>
        <a:solidFill>
          <a:schemeClr val="accent3">
            <a:lumMod val="75000"/>
          </a:schemeClr>
        </a:solidFill>
      </dgm:spPr>
      <dgm:t>
        <a:bodyPr/>
        <a:lstStyle/>
        <a:p>
          <a:endParaRPr lang="es-ES"/>
        </a:p>
      </dgm:t>
    </dgm:pt>
    <dgm:pt modelId="{7AF3FF52-C557-40B6-A995-BB51F8FCE3C5}" type="sibTrans" cxnId="{1548E5A6-0FA3-47BD-B7E0-3D82E9642C39}">
      <dgm:prSet/>
      <dgm:spPr/>
      <dgm:t>
        <a:bodyPr/>
        <a:lstStyle/>
        <a:p>
          <a:endParaRPr lang="es-ES"/>
        </a:p>
      </dgm:t>
    </dgm:pt>
    <dgm:pt modelId="{AA11F01A-9A2A-4CDB-8113-572DF552A43F}" type="pres">
      <dgm:prSet presAssocID="{1EFCD27E-6F78-4934-A9EE-9819AAC31A7D}" presName="cycle" presStyleCnt="0">
        <dgm:presLayoutVars>
          <dgm:chMax val="1"/>
          <dgm:dir/>
          <dgm:animLvl val="ctr"/>
          <dgm:resizeHandles val="exact"/>
        </dgm:presLayoutVars>
      </dgm:prSet>
      <dgm:spPr/>
    </dgm:pt>
    <dgm:pt modelId="{084077D5-F319-4D78-BCAA-1624D7699FCB}" type="pres">
      <dgm:prSet presAssocID="{DEB3B837-CD1C-4B70-9A21-A27DB5BE0516}" presName="centerShape" presStyleLbl="node0" presStyleIdx="0" presStyleCnt="1" custLinFactNeighborX="397" custLinFactNeighborY="-34956"/>
      <dgm:spPr/>
    </dgm:pt>
    <dgm:pt modelId="{38E3F459-C976-4966-A17E-A4BD92D7E43D}" type="pres">
      <dgm:prSet presAssocID="{BDAE9145-FE46-424D-B7CC-A52E8420C27A}" presName="parTrans" presStyleLbl="bgSibTrans2D1" presStyleIdx="0" presStyleCnt="4" custScaleY="55897"/>
      <dgm:spPr/>
    </dgm:pt>
    <dgm:pt modelId="{C2CC3F3F-E75E-4DEE-9223-5E9DBEF4F7C8}" type="pres">
      <dgm:prSet presAssocID="{64A62E88-7260-40D4-81DB-C80238E37F3B}" presName="node" presStyleLbl="node1" presStyleIdx="0" presStyleCnt="4" custScaleX="85816" custScaleY="75194" custRadScaleRad="105519" custRadScaleInc="-65471">
        <dgm:presLayoutVars>
          <dgm:bulletEnabled val="1"/>
        </dgm:presLayoutVars>
      </dgm:prSet>
      <dgm:spPr/>
    </dgm:pt>
    <dgm:pt modelId="{6FFD8D06-3137-40B6-AF9B-D3A8F0E43A49}" type="pres">
      <dgm:prSet presAssocID="{7B6445B0-813C-4532-A0B6-B52E5A57A20A}" presName="parTrans" presStyleLbl="bgSibTrans2D1" presStyleIdx="1" presStyleCnt="4" custScaleY="55920"/>
      <dgm:spPr/>
    </dgm:pt>
    <dgm:pt modelId="{7CB03A88-239C-4B24-AFFD-72A3059AE6F3}" type="pres">
      <dgm:prSet presAssocID="{0D7DC125-7FB9-4BD3-A1C9-A929951E7ED4}" presName="node" presStyleLbl="node1" presStyleIdx="1" presStyleCnt="4" custScaleX="85816" custScaleY="75194" custRadScaleRad="92580" custRadScaleInc="292305">
        <dgm:presLayoutVars>
          <dgm:bulletEnabled val="1"/>
        </dgm:presLayoutVars>
      </dgm:prSet>
      <dgm:spPr/>
    </dgm:pt>
    <dgm:pt modelId="{ADA78FE2-367A-4A91-BBB2-12810E994FB2}" type="pres">
      <dgm:prSet presAssocID="{07C9D863-ED48-4D93-A781-4B364D10A894}" presName="parTrans" presStyleLbl="bgSibTrans2D1" presStyleIdx="2" presStyleCnt="4" custScaleY="50606"/>
      <dgm:spPr/>
    </dgm:pt>
    <dgm:pt modelId="{EE7B86A5-6B17-47AD-B48C-CEA11F8F76E0}" type="pres">
      <dgm:prSet presAssocID="{D289CD27-F31D-417E-BE89-A7A7E34D71CE}" presName="node" presStyleLbl="node1" presStyleIdx="2" presStyleCnt="4" custScaleX="85816" custScaleY="75194" custRadScaleRad="47414" custRadScaleInc="-330589">
        <dgm:presLayoutVars>
          <dgm:bulletEnabled val="1"/>
        </dgm:presLayoutVars>
      </dgm:prSet>
      <dgm:spPr/>
    </dgm:pt>
    <dgm:pt modelId="{64F01F06-5D81-4FFC-A73A-FD7593CDD3DF}" type="pres">
      <dgm:prSet presAssocID="{AC631B0B-84E0-4498-B674-85D59A1028E8}" presName="parTrans" presStyleLbl="bgSibTrans2D1" presStyleIdx="3" presStyleCnt="4" custScaleY="49709"/>
      <dgm:spPr/>
    </dgm:pt>
    <dgm:pt modelId="{E48ED1B7-B408-4E54-8D3F-9A05639EFFCA}" type="pres">
      <dgm:prSet presAssocID="{7F855C7E-6051-4113-B1FC-3ABDE03BC303}" presName="node" presStyleLbl="node1" presStyleIdx="3" presStyleCnt="4" custScaleX="85816" custScaleY="75194" custRadScaleRad="36096" custRadScaleInc="137538">
        <dgm:presLayoutVars>
          <dgm:bulletEnabled val="1"/>
        </dgm:presLayoutVars>
      </dgm:prSet>
      <dgm:spPr/>
    </dgm:pt>
  </dgm:ptLst>
  <dgm:cxnLst>
    <dgm:cxn modelId="{86062509-C8EE-4A8B-A6C6-862C3CDFF2ED}" type="presOf" srcId="{64A62E88-7260-40D4-81DB-C80238E37F3B}" destId="{C2CC3F3F-E75E-4DEE-9223-5E9DBEF4F7C8}" srcOrd="0" destOrd="0" presId="urn:microsoft.com/office/officeart/2005/8/layout/radial4"/>
    <dgm:cxn modelId="{57900914-8FFA-4BAD-B5DA-B0D7140F9159}" type="presOf" srcId="{07C9D863-ED48-4D93-A781-4B364D10A894}" destId="{ADA78FE2-367A-4A91-BBB2-12810E994FB2}" srcOrd="0" destOrd="0" presId="urn:microsoft.com/office/officeart/2005/8/layout/radial4"/>
    <dgm:cxn modelId="{27E9C02E-6B4E-41A2-B6C2-E3211FBFE1ED}" srcId="{DEB3B837-CD1C-4B70-9A21-A27DB5BE0516}" destId="{7F855C7E-6051-4113-B1FC-3ABDE03BC303}" srcOrd="3" destOrd="0" parTransId="{AC631B0B-84E0-4498-B674-85D59A1028E8}" sibTransId="{6DD4A972-02A0-408C-B58D-D3422B937EFB}"/>
    <dgm:cxn modelId="{127C1B5F-B440-42D6-9F42-659011C665BA}" type="presOf" srcId="{DEB3B837-CD1C-4B70-9A21-A27DB5BE0516}" destId="{084077D5-F319-4D78-BCAA-1624D7699FCB}" srcOrd="0" destOrd="0" presId="urn:microsoft.com/office/officeart/2005/8/layout/radial4"/>
    <dgm:cxn modelId="{179E1265-E192-4D79-AA08-77B67530C434}" type="presOf" srcId="{AC631B0B-84E0-4498-B674-85D59A1028E8}" destId="{64F01F06-5D81-4FFC-A73A-FD7593CDD3DF}" srcOrd="0" destOrd="0" presId="urn:microsoft.com/office/officeart/2005/8/layout/radial4"/>
    <dgm:cxn modelId="{4B4FD068-9891-45FD-AD66-E6754573C39F}" type="presOf" srcId="{D289CD27-F31D-417E-BE89-A7A7E34D71CE}" destId="{EE7B86A5-6B17-47AD-B48C-CEA11F8F76E0}" srcOrd="0" destOrd="0" presId="urn:microsoft.com/office/officeart/2005/8/layout/radial4"/>
    <dgm:cxn modelId="{6AE9E76C-52DE-4CCC-A1EB-A57C12EC7123}" type="presOf" srcId="{7B6445B0-813C-4532-A0B6-B52E5A57A20A}" destId="{6FFD8D06-3137-40B6-AF9B-D3A8F0E43A49}" srcOrd="0" destOrd="0" presId="urn:microsoft.com/office/officeart/2005/8/layout/radial4"/>
    <dgm:cxn modelId="{B1402D78-6698-4577-AB93-AA9B87328F08}" srcId="{1EFCD27E-6F78-4934-A9EE-9819AAC31A7D}" destId="{DEB3B837-CD1C-4B70-9A21-A27DB5BE0516}" srcOrd="0" destOrd="0" parTransId="{08079B67-18E5-4083-8DF3-4F0FB4DB1EA4}" sibTransId="{DAEB6452-C1C2-4489-9CDC-5E14E5F2D754}"/>
    <dgm:cxn modelId="{1B0D2F80-1952-4AD3-ABB7-079C07D14E16}" type="presOf" srcId="{1EFCD27E-6F78-4934-A9EE-9819AAC31A7D}" destId="{AA11F01A-9A2A-4CDB-8113-572DF552A43F}" srcOrd="0" destOrd="0" presId="urn:microsoft.com/office/officeart/2005/8/layout/radial4"/>
    <dgm:cxn modelId="{1548E5A6-0FA3-47BD-B7E0-3D82E9642C39}" srcId="{DEB3B837-CD1C-4B70-9A21-A27DB5BE0516}" destId="{0D7DC125-7FB9-4BD3-A1C9-A929951E7ED4}" srcOrd="1" destOrd="0" parTransId="{7B6445B0-813C-4532-A0B6-B52E5A57A20A}" sibTransId="{7AF3FF52-C557-40B6-A995-BB51F8FCE3C5}"/>
    <dgm:cxn modelId="{15C326C2-4682-4312-A084-EDABE6A30F76}" srcId="{DEB3B837-CD1C-4B70-9A21-A27DB5BE0516}" destId="{D289CD27-F31D-417E-BE89-A7A7E34D71CE}" srcOrd="2" destOrd="0" parTransId="{07C9D863-ED48-4D93-A781-4B364D10A894}" sibTransId="{F72AA0AE-5111-400D-8788-CEB5EAD818E7}"/>
    <dgm:cxn modelId="{1F2ED0D6-C546-4F28-87A7-E3EE9F9E0BA8}" type="presOf" srcId="{7F855C7E-6051-4113-B1FC-3ABDE03BC303}" destId="{E48ED1B7-B408-4E54-8D3F-9A05639EFFCA}" srcOrd="0" destOrd="0" presId="urn:microsoft.com/office/officeart/2005/8/layout/radial4"/>
    <dgm:cxn modelId="{CB6040DA-A973-483F-9B61-42A7F15FDA5C}" srcId="{DEB3B837-CD1C-4B70-9A21-A27DB5BE0516}" destId="{64A62E88-7260-40D4-81DB-C80238E37F3B}" srcOrd="0" destOrd="0" parTransId="{BDAE9145-FE46-424D-B7CC-A52E8420C27A}" sibTransId="{1C57C9D7-B824-4F7C-BDC7-93154799693C}"/>
    <dgm:cxn modelId="{2467C1E9-27A7-4176-8D4D-8483BF24208D}" type="presOf" srcId="{0D7DC125-7FB9-4BD3-A1C9-A929951E7ED4}" destId="{7CB03A88-239C-4B24-AFFD-72A3059AE6F3}" srcOrd="0" destOrd="0" presId="urn:microsoft.com/office/officeart/2005/8/layout/radial4"/>
    <dgm:cxn modelId="{24CED0FF-B8A2-4AFF-B901-FCDD9011F7E2}" type="presOf" srcId="{BDAE9145-FE46-424D-B7CC-A52E8420C27A}" destId="{38E3F459-C976-4966-A17E-A4BD92D7E43D}" srcOrd="0" destOrd="0" presId="urn:microsoft.com/office/officeart/2005/8/layout/radial4"/>
    <dgm:cxn modelId="{3CFF9C4B-3A93-4D11-BFD8-B76154019CDF}" type="presParOf" srcId="{AA11F01A-9A2A-4CDB-8113-572DF552A43F}" destId="{084077D5-F319-4D78-BCAA-1624D7699FCB}" srcOrd="0" destOrd="0" presId="urn:microsoft.com/office/officeart/2005/8/layout/radial4"/>
    <dgm:cxn modelId="{32F9668D-AA42-4239-96BE-39D9EBB10213}" type="presParOf" srcId="{AA11F01A-9A2A-4CDB-8113-572DF552A43F}" destId="{38E3F459-C976-4966-A17E-A4BD92D7E43D}" srcOrd="1" destOrd="0" presId="urn:microsoft.com/office/officeart/2005/8/layout/radial4"/>
    <dgm:cxn modelId="{E9DD08D0-CAE1-4E9D-8651-D95B02318929}" type="presParOf" srcId="{AA11F01A-9A2A-4CDB-8113-572DF552A43F}" destId="{C2CC3F3F-E75E-4DEE-9223-5E9DBEF4F7C8}" srcOrd="2" destOrd="0" presId="urn:microsoft.com/office/officeart/2005/8/layout/radial4"/>
    <dgm:cxn modelId="{0C8949BC-9244-4AC4-9988-8B705AC45636}" type="presParOf" srcId="{AA11F01A-9A2A-4CDB-8113-572DF552A43F}" destId="{6FFD8D06-3137-40B6-AF9B-D3A8F0E43A49}" srcOrd="3" destOrd="0" presId="urn:microsoft.com/office/officeart/2005/8/layout/radial4"/>
    <dgm:cxn modelId="{4D797A4A-4DC5-4E8D-B9E0-F143A9AA33D1}" type="presParOf" srcId="{AA11F01A-9A2A-4CDB-8113-572DF552A43F}" destId="{7CB03A88-239C-4B24-AFFD-72A3059AE6F3}" srcOrd="4" destOrd="0" presId="urn:microsoft.com/office/officeart/2005/8/layout/radial4"/>
    <dgm:cxn modelId="{4AB1A6C5-8237-4265-8074-BB156495D057}" type="presParOf" srcId="{AA11F01A-9A2A-4CDB-8113-572DF552A43F}" destId="{ADA78FE2-367A-4A91-BBB2-12810E994FB2}" srcOrd="5" destOrd="0" presId="urn:microsoft.com/office/officeart/2005/8/layout/radial4"/>
    <dgm:cxn modelId="{7546AB5E-42FB-458C-BF47-2953F794DBA8}" type="presParOf" srcId="{AA11F01A-9A2A-4CDB-8113-572DF552A43F}" destId="{EE7B86A5-6B17-47AD-B48C-CEA11F8F76E0}" srcOrd="6" destOrd="0" presId="urn:microsoft.com/office/officeart/2005/8/layout/radial4"/>
    <dgm:cxn modelId="{59C14E81-E6E3-4B4C-AC2C-AB324180716B}" type="presParOf" srcId="{AA11F01A-9A2A-4CDB-8113-572DF552A43F}" destId="{64F01F06-5D81-4FFC-A73A-FD7593CDD3DF}" srcOrd="7" destOrd="0" presId="urn:microsoft.com/office/officeart/2005/8/layout/radial4"/>
    <dgm:cxn modelId="{79218335-D9A0-49B1-BEE4-16A77C9C5EEE}" type="presParOf" srcId="{AA11F01A-9A2A-4CDB-8113-572DF552A43F}" destId="{E48ED1B7-B408-4E54-8D3F-9A05639EFFCA}"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093C06-79C2-4271-9E36-D97784CB9BCC}"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ES"/>
        </a:p>
      </dgm:t>
    </dgm:pt>
    <dgm:pt modelId="{F8E1CF54-EC48-4BA3-AF92-388F001B6D48}">
      <dgm:prSet phldrT="[Texto]"/>
      <dgm:spPr>
        <a:solidFill>
          <a:srgbClr val="C00000"/>
        </a:solidFill>
      </dgm:spPr>
      <dgm:t>
        <a:bodyPr/>
        <a:lstStyle/>
        <a:p>
          <a:r>
            <a:rPr lang="es-ES" dirty="0"/>
            <a:t>RSAN</a:t>
          </a:r>
        </a:p>
      </dgm:t>
    </dgm:pt>
    <dgm:pt modelId="{10D99AF2-8256-4AE4-BEC2-818EFE4E2980}" type="parTrans" cxnId="{09638CDA-FA3B-4A52-A6C1-8CB766EB682E}">
      <dgm:prSet/>
      <dgm:spPr/>
      <dgm:t>
        <a:bodyPr/>
        <a:lstStyle/>
        <a:p>
          <a:endParaRPr lang="es-ES"/>
        </a:p>
      </dgm:t>
    </dgm:pt>
    <dgm:pt modelId="{F6FF16B1-DEF2-4802-A70B-C34C5B7F09D0}" type="sibTrans" cxnId="{09638CDA-FA3B-4A52-A6C1-8CB766EB682E}">
      <dgm:prSet/>
      <dgm:spPr/>
      <dgm:t>
        <a:bodyPr/>
        <a:lstStyle/>
        <a:p>
          <a:endParaRPr lang="es-ES"/>
        </a:p>
      </dgm:t>
    </dgm:pt>
    <dgm:pt modelId="{FDEB768C-E29E-41CB-816E-EA914A00F600}">
      <dgm:prSet phldrT="[Texto]"/>
      <dgm:spPr>
        <a:solidFill>
          <a:srgbClr val="002060"/>
        </a:solidFill>
      </dgm:spPr>
      <dgm:t>
        <a:bodyPr/>
        <a:lstStyle/>
        <a:p>
          <a:r>
            <a:rPr lang="es-ES" dirty="0"/>
            <a:t>Consumo de proteína animal</a:t>
          </a:r>
        </a:p>
      </dgm:t>
    </dgm:pt>
    <dgm:pt modelId="{DF738572-2A37-46DF-B15A-39EE28DC9AE2}" type="parTrans" cxnId="{7F2D0B1D-D12F-4068-8025-FEFF819FCFB1}">
      <dgm:prSet/>
      <dgm:spPr>
        <a:solidFill>
          <a:srgbClr val="002060"/>
        </a:solidFill>
      </dgm:spPr>
      <dgm:t>
        <a:bodyPr/>
        <a:lstStyle/>
        <a:p>
          <a:endParaRPr lang="es-ES"/>
        </a:p>
      </dgm:t>
    </dgm:pt>
    <dgm:pt modelId="{9BDD0181-19CA-4485-BC37-F967C7987163}" type="sibTrans" cxnId="{7F2D0B1D-D12F-4068-8025-FEFF819FCFB1}">
      <dgm:prSet/>
      <dgm:spPr/>
      <dgm:t>
        <a:bodyPr/>
        <a:lstStyle/>
        <a:p>
          <a:endParaRPr lang="es-ES"/>
        </a:p>
      </dgm:t>
    </dgm:pt>
    <dgm:pt modelId="{BDD85F75-5B5D-4C93-927D-48AA8FD83CD0}">
      <dgm:prSet phldrT="[Texto]"/>
      <dgm:spPr>
        <a:solidFill>
          <a:srgbClr val="002060"/>
        </a:solidFill>
      </dgm:spPr>
      <dgm:t>
        <a:bodyPr/>
        <a:lstStyle/>
        <a:p>
          <a:r>
            <a:rPr lang="es-ES" dirty="0"/>
            <a:t>Acceso a consumo de alimentos</a:t>
          </a:r>
        </a:p>
      </dgm:t>
    </dgm:pt>
    <dgm:pt modelId="{058E5E45-1FE8-4145-9BF7-260D23B07EAE}" type="parTrans" cxnId="{B22C370B-D944-4C79-A376-8397E957D508}">
      <dgm:prSet/>
      <dgm:spPr>
        <a:solidFill>
          <a:srgbClr val="002060"/>
        </a:solidFill>
      </dgm:spPr>
      <dgm:t>
        <a:bodyPr/>
        <a:lstStyle/>
        <a:p>
          <a:endParaRPr lang="es-ES"/>
        </a:p>
      </dgm:t>
    </dgm:pt>
    <dgm:pt modelId="{939E5B7A-C46C-4121-9998-FC6EDC0E23E2}" type="sibTrans" cxnId="{B22C370B-D944-4C79-A376-8397E957D508}">
      <dgm:prSet/>
      <dgm:spPr/>
      <dgm:t>
        <a:bodyPr/>
        <a:lstStyle/>
        <a:p>
          <a:endParaRPr lang="es-ES"/>
        </a:p>
      </dgm:t>
    </dgm:pt>
    <dgm:pt modelId="{94BA9722-63F3-4868-9F0F-A6D6180F3CAA}">
      <dgm:prSet phldrT="[Texto]"/>
      <dgm:spPr>
        <a:solidFill>
          <a:srgbClr val="002060"/>
        </a:solidFill>
      </dgm:spPr>
      <dgm:t>
        <a:bodyPr/>
        <a:lstStyle/>
        <a:p>
          <a:r>
            <a:rPr lang="es-ES" dirty="0"/>
            <a:t>Experiencia de Seguridad Alimentaria</a:t>
          </a:r>
        </a:p>
      </dgm:t>
    </dgm:pt>
    <dgm:pt modelId="{4367216D-2FE0-4EB7-A594-00FC90D165A0}" type="parTrans" cxnId="{7AAB17A1-9073-472D-84C5-82D7F5DBD593}">
      <dgm:prSet/>
      <dgm:spPr>
        <a:solidFill>
          <a:srgbClr val="002060"/>
        </a:solidFill>
      </dgm:spPr>
      <dgm:t>
        <a:bodyPr/>
        <a:lstStyle/>
        <a:p>
          <a:endParaRPr lang="es-ES"/>
        </a:p>
      </dgm:t>
    </dgm:pt>
    <dgm:pt modelId="{EE7E55A6-6B09-480F-951F-E0E3019AD856}" type="sibTrans" cxnId="{7AAB17A1-9073-472D-84C5-82D7F5DBD593}">
      <dgm:prSet/>
      <dgm:spPr/>
      <dgm:t>
        <a:bodyPr/>
        <a:lstStyle/>
        <a:p>
          <a:endParaRPr lang="es-ES"/>
        </a:p>
      </dgm:t>
    </dgm:pt>
    <dgm:pt modelId="{2CA9850F-2193-44F1-85CB-7E73D3FE651B}" type="pres">
      <dgm:prSet presAssocID="{CD093C06-79C2-4271-9E36-D97784CB9BCC}" presName="cycle" presStyleCnt="0">
        <dgm:presLayoutVars>
          <dgm:chMax val="1"/>
          <dgm:dir/>
          <dgm:animLvl val="ctr"/>
          <dgm:resizeHandles val="exact"/>
        </dgm:presLayoutVars>
      </dgm:prSet>
      <dgm:spPr/>
    </dgm:pt>
    <dgm:pt modelId="{19B69FDF-84A8-4014-B5D7-13D834CDF10C}" type="pres">
      <dgm:prSet presAssocID="{F8E1CF54-EC48-4BA3-AF92-388F001B6D48}" presName="centerShape" presStyleLbl="node0" presStyleIdx="0" presStyleCnt="1" custLinFactNeighborX="267" custLinFactNeighborY="-597"/>
      <dgm:spPr/>
    </dgm:pt>
    <dgm:pt modelId="{202B7EB2-9F83-4DE5-9F32-7B411944F55E}" type="pres">
      <dgm:prSet presAssocID="{DF738572-2A37-46DF-B15A-39EE28DC9AE2}" presName="parTrans" presStyleLbl="bgSibTrans2D1" presStyleIdx="0" presStyleCnt="3" custAng="10501576" custScaleX="34170" custLinFactNeighborX="35966" custLinFactNeighborY="44342"/>
      <dgm:spPr/>
    </dgm:pt>
    <dgm:pt modelId="{267827A6-5E5D-45FD-B17F-AEBFE3669CFE}" type="pres">
      <dgm:prSet presAssocID="{FDEB768C-E29E-41CB-816E-EA914A00F600}" presName="node" presStyleLbl="node1" presStyleIdx="0" presStyleCnt="3">
        <dgm:presLayoutVars>
          <dgm:bulletEnabled val="1"/>
        </dgm:presLayoutVars>
      </dgm:prSet>
      <dgm:spPr/>
    </dgm:pt>
    <dgm:pt modelId="{AB8B57BA-608F-4C89-88F6-7D0DCBAB794D}" type="pres">
      <dgm:prSet presAssocID="{058E5E45-1FE8-4145-9BF7-260D23B07EAE}" presName="parTrans" presStyleLbl="bgSibTrans2D1" presStyleIdx="1" presStyleCnt="3" custAng="10800000" custFlipHor="1" custScaleX="41699" custLinFactNeighborX="-4060" custLinFactNeighborY="95995"/>
      <dgm:spPr/>
    </dgm:pt>
    <dgm:pt modelId="{7D05B8B8-F9C2-4DF8-9187-4D1417CBA410}" type="pres">
      <dgm:prSet presAssocID="{BDD85F75-5B5D-4C93-927D-48AA8FD83CD0}" presName="node" presStyleLbl="node1" presStyleIdx="1" presStyleCnt="3">
        <dgm:presLayoutVars>
          <dgm:bulletEnabled val="1"/>
        </dgm:presLayoutVars>
      </dgm:prSet>
      <dgm:spPr/>
    </dgm:pt>
    <dgm:pt modelId="{523A644B-527E-4754-948B-E6FE5A2578A4}" type="pres">
      <dgm:prSet presAssocID="{4367216D-2FE0-4EB7-A594-00FC90D165A0}" presName="parTrans" presStyleLbl="bgSibTrans2D1" presStyleIdx="2" presStyleCnt="3" custAng="10122173" custScaleX="30275" custLinFactNeighborX="-35885" custLinFactNeighborY="49526"/>
      <dgm:spPr/>
    </dgm:pt>
    <dgm:pt modelId="{0D8FD19C-D500-4AE0-BFE9-017865365DD2}" type="pres">
      <dgm:prSet presAssocID="{94BA9722-63F3-4868-9F0F-A6D6180F3CAA}" presName="node" presStyleLbl="node1" presStyleIdx="2" presStyleCnt="3">
        <dgm:presLayoutVars>
          <dgm:bulletEnabled val="1"/>
        </dgm:presLayoutVars>
      </dgm:prSet>
      <dgm:spPr/>
    </dgm:pt>
  </dgm:ptLst>
  <dgm:cxnLst>
    <dgm:cxn modelId="{162AB405-206E-47BB-BA9D-6A3433957AB6}" type="presOf" srcId="{DF738572-2A37-46DF-B15A-39EE28DC9AE2}" destId="{202B7EB2-9F83-4DE5-9F32-7B411944F55E}" srcOrd="0" destOrd="0" presId="urn:microsoft.com/office/officeart/2005/8/layout/radial4"/>
    <dgm:cxn modelId="{B22C370B-D944-4C79-A376-8397E957D508}" srcId="{F8E1CF54-EC48-4BA3-AF92-388F001B6D48}" destId="{BDD85F75-5B5D-4C93-927D-48AA8FD83CD0}" srcOrd="1" destOrd="0" parTransId="{058E5E45-1FE8-4145-9BF7-260D23B07EAE}" sibTransId="{939E5B7A-C46C-4121-9998-FC6EDC0E23E2}"/>
    <dgm:cxn modelId="{7F2D0B1D-D12F-4068-8025-FEFF819FCFB1}" srcId="{F8E1CF54-EC48-4BA3-AF92-388F001B6D48}" destId="{FDEB768C-E29E-41CB-816E-EA914A00F600}" srcOrd="0" destOrd="0" parTransId="{DF738572-2A37-46DF-B15A-39EE28DC9AE2}" sibTransId="{9BDD0181-19CA-4485-BC37-F967C7987163}"/>
    <dgm:cxn modelId="{B4A17343-EA2D-4186-BCFB-5F47343D99B1}" type="presOf" srcId="{4367216D-2FE0-4EB7-A594-00FC90D165A0}" destId="{523A644B-527E-4754-948B-E6FE5A2578A4}" srcOrd="0" destOrd="0" presId="urn:microsoft.com/office/officeart/2005/8/layout/radial4"/>
    <dgm:cxn modelId="{29386369-D21A-4197-A0E7-A91A25DDD801}" type="presOf" srcId="{94BA9722-63F3-4868-9F0F-A6D6180F3CAA}" destId="{0D8FD19C-D500-4AE0-BFE9-017865365DD2}" srcOrd="0" destOrd="0" presId="urn:microsoft.com/office/officeart/2005/8/layout/radial4"/>
    <dgm:cxn modelId="{4247D96E-E538-4B56-9915-0387514C5555}" type="presOf" srcId="{058E5E45-1FE8-4145-9BF7-260D23B07EAE}" destId="{AB8B57BA-608F-4C89-88F6-7D0DCBAB794D}" srcOrd="0" destOrd="0" presId="urn:microsoft.com/office/officeart/2005/8/layout/radial4"/>
    <dgm:cxn modelId="{46915F7E-774E-4CF1-AF3E-5DF177C3AC38}" type="presOf" srcId="{BDD85F75-5B5D-4C93-927D-48AA8FD83CD0}" destId="{7D05B8B8-F9C2-4DF8-9187-4D1417CBA410}" srcOrd="0" destOrd="0" presId="urn:microsoft.com/office/officeart/2005/8/layout/radial4"/>
    <dgm:cxn modelId="{7AAB17A1-9073-472D-84C5-82D7F5DBD593}" srcId="{F8E1CF54-EC48-4BA3-AF92-388F001B6D48}" destId="{94BA9722-63F3-4868-9F0F-A6D6180F3CAA}" srcOrd="2" destOrd="0" parTransId="{4367216D-2FE0-4EB7-A594-00FC90D165A0}" sibTransId="{EE7E55A6-6B09-480F-951F-E0E3019AD856}"/>
    <dgm:cxn modelId="{8F3623BC-A5D9-43B4-AED0-D43CADFB61D7}" type="presOf" srcId="{CD093C06-79C2-4271-9E36-D97784CB9BCC}" destId="{2CA9850F-2193-44F1-85CB-7E73D3FE651B}" srcOrd="0" destOrd="0" presId="urn:microsoft.com/office/officeart/2005/8/layout/radial4"/>
    <dgm:cxn modelId="{09638CDA-FA3B-4A52-A6C1-8CB766EB682E}" srcId="{CD093C06-79C2-4271-9E36-D97784CB9BCC}" destId="{F8E1CF54-EC48-4BA3-AF92-388F001B6D48}" srcOrd="0" destOrd="0" parTransId="{10D99AF2-8256-4AE4-BEC2-818EFE4E2980}" sibTransId="{F6FF16B1-DEF2-4802-A70B-C34C5B7F09D0}"/>
    <dgm:cxn modelId="{CB48E4E5-EEF0-424B-B2FE-28FE6A54922A}" type="presOf" srcId="{FDEB768C-E29E-41CB-816E-EA914A00F600}" destId="{267827A6-5E5D-45FD-B17F-AEBFE3669CFE}" srcOrd="0" destOrd="0" presId="urn:microsoft.com/office/officeart/2005/8/layout/radial4"/>
    <dgm:cxn modelId="{669378F3-EE12-4E75-A87B-B96EBDD7C9F1}" type="presOf" srcId="{F8E1CF54-EC48-4BA3-AF92-388F001B6D48}" destId="{19B69FDF-84A8-4014-B5D7-13D834CDF10C}" srcOrd="0" destOrd="0" presId="urn:microsoft.com/office/officeart/2005/8/layout/radial4"/>
    <dgm:cxn modelId="{427206E6-8145-4984-BCAD-54D51BE0F482}" type="presParOf" srcId="{2CA9850F-2193-44F1-85CB-7E73D3FE651B}" destId="{19B69FDF-84A8-4014-B5D7-13D834CDF10C}" srcOrd="0" destOrd="0" presId="urn:microsoft.com/office/officeart/2005/8/layout/radial4"/>
    <dgm:cxn modelId="{17F82EAB-AD23-4FEC-ACEF-E05FD9288836}" type="presParOf" srcId="{2CA9850F-2193-44F1-85CB-7E73D3FE651B}" destId="{202B7EB2-9F83-4DE5-9F32-7B411944F55E}" srcOrd="1" destOrd="0" presId="urn:microsoft.com/office/officeart/2005/8/layout/radial4"/>
    <dgm:cxn modelId="{ED5623ED-6421-4679-AED5-244FBF166286}" type="presParOf" srcId="{2CA9850F-2193-44F1-85CB-7E73D3FE651B}" destId="{267827A6-5E5D-45FD-B17F-AEBFE3669CFE}" srcOrd="2" destOrd="0" presId="urn:microsoft.com/office/officeart/2005/8/layout/radial4"/>
    <dgm:cxn modelId="{B6AC2F35-201A-4A43-8D86-87F1FE28C9B7}" type="presParOf" srcId="{2CA9850F-2193-44F1-85CB-7E73D3FE651B}" destId="{AB8B57BA-608F-4C89-88F6-7D0DCBAB794D}" srcOrd="3" destOrd="0" presId="urn:microsoft.com/office/officeart/2005/8/layout/radial4"/>
    <dgm:cxn modelId="{CE04E69E-3784-4E72-B19D-FCD62C8BB975}" type="presParOf" srcId="{2CA9850F-2193-44F1-85CB-7E73D3FE651B}" destId="{7D05B8B8-F9C2-4DF8-9187-4D1417CBA410}" srcOrd="4" destOrd="0" presId="urn:microsoft.com/office/officeart/2005/8/layout/radial4"/>
    <dgm:cxn modelId="{D0FE1474-5667-46E1-AA1C-A7FEC3BADFE3}" type="presParOf" srcId="{2CA9850F-2193-44F1-85CB-7E73D3FE651B}" destId="{523A644B-527E-4754-948B-E6FE5A2578A4}" srcOrd="5" destOrd="0" presId="urn:microsoft.com/office/officeart/2005/8/layout/radial4"/>
    <dgm:cxn modelId="{8328586D-C487-4CD5-AD23-A23C0E3C5667}" type="presParOf" srcId="{2CA9850F-2193-44F1-85CB-7E73D3FE651B}" destId="{0D8FD19C-D500-4AE0-BFE9-017865365DD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FCD27E-6F78-4934-A9EE-9819AAC31A7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DEB3B837-CD1C-4B70-9A21-A27DB5BE0516}">
      <dgm:prSet phldrT="[Texto]"/>
      <dgm:spPr>
        <a:solidFill>
          <a:srgbClr val="C00000"/>
        </a:solidFill>
      </dgm:spPr>
      <dgm:t>
        <a:bodyPr/>
        <a:lstStyle/>
        <a:p>
          <a:r>
            <a:rPr lang="es-ES" dirty="0"/>
            <a:t>RSAN</a:t>
          </a:r>
        </a:p>
      </dgm:t>
    </dgm:pt>
    <dgm:pt modelId="{08079B67-18E5-4083-8DF3-4F0FB4DB1EA4}" type="parTrans" cxnId="{B1402D78-6698-4577-AB93-AA9B87328F08}">
      <dgm:prSet/>
      <dgm:spPr/>
      <dgm:t>
        <a:bodyPr/>
        <a:lstStyle/>
        <a:p>
          <a:endParaRPr lang="es-ES"/>
        </a:p>
      </dgm:t>
    </dgm:pt>
    <dgm:pt modelId="{DAEB6452-C1C2-4489-9CDC-5E14E5F2D754}" type="sibTrans" cxnId="{B1402D78-6698-4577-AB93-AA9B87328F08}">
      <dgm:prSet/>
      <dgm:spPr/>
      <dgm:t>
        <a:bodyPr/>
        <a:lstStyle/>
        <a:p>
          <a:endParaRPr lang="es-ES"/>
        </a:p>
      </dgm:t>
    </dgm:pt>
    <dgm:pt modelId="{64A62E88-7260-40D4-81DB-C80238E37F3B}">
      <dgm:prSet phldrT="[Texto]"/>
      <dgm:spPr>
        <a:solidFill>
          <a:schemeClr val="accent3">
            <a:lumMod val="75000"/>
          </a:schemeClr>
        </a:solidFill>
      </dgm:spPr>
      <dgm:t>
        <a:bodyPr/>
        <a:lstStyle/>
        <a:p>
          <a:r>
            <a:rPr lang="es-ES" dirty="0"/>
            <a:t>ASB</a:t>
          </a:r>
        </a:p>
      </dgm:t>
    </dgm:pt>
    <dgm:pt modelId="{BDAE9145-FE46-424D-B7CC-A52E8420C27A}" type="parTrans" cxnId="{CB6040DA-A973-483F-9B61-42A7F15FDA5C}">
      <dgm:prSet/>
      <dgm:spPr>
        <a:solidFill>
          <a:schemeClr val="accent3">
            <a:lumMod val="75000"/>
          </a:schemeClr>
        </a:solidFill>
      </dgm:spPr>
      <dgm:t>
        <a:bodyPr/>
        <a:lstStyle/>
        <a:p>
          <a:endParaRPr lang="es-ES"/>
        </a:p>
      </dgm:t>
    </dgm:pt>
    <dgm:pt modelId="{1C57C9D7-B824-4F7C-BDC7-93154799693C}" type="sibTrans" cxnId="{CB6040DA-A973-483F-9B61-42A7F15FDA5C}">
      <dgm:prSet/>
      <dgm:spPr/>
      <dgm:t>
        <a:bodyPr/>
        <a:lstStyle/>
        <a:p>
          <a:endParaRPr lang="es-ES"/>
        </a:p>
      </dgm:t>
    </dgm:pt>
    <dgm:pt modelId="{D289CD27-F31D-417E-BE89-A7A7E34D71CE}">
      <dgm:prSet phldrT="[Texto]"/>
      <dgm:spPr>
        <a:solidFill>
          <a:schemeClr val="accent3">
            <a:lumMod val="75000"/>
          </a:schemeClr>
        </a:solidFill>
      </dgm:spPr>
      <dgm:t>
        <a:bodyPr/>
        <a:lstStyle/>
        <a:p>
          <a:r>
            <a:rPr lang="es-ES" dirty="0"/>
            <a:t>CA</a:t>
          </a:r>
        </a:p>
      </dgm:t>
    </dgm:pt>
    <dgm:pt modelId="{07C9D863-ED48-4D93-A781-4B364D10A894}" type="parTrans" cxnId="{15C326C2-4682-4312-A084-EDABE6A30F76}">
      <dgm:prSet/>
      <dgm:spPr>
        <a:solidFill>
          <a:schemeClr val="accent3">
            <a:lumMod val="75000"/>
          </a:schemeClr>
        </a:solidFill>
      </dgm:spPr>
      <dgm:t>
        <a:bodyPr/>
        <a:lstStyle/>
        <a:p>
          <a:endParaRPr lang="es-ES"/>
        </a:p>
      </dgm:t>
    </dgm:pt>
    <dgm:pt modelId="{F72AA0AE-5111-400D-8788-CEB5EAD818E7}" type="sibTrans" cxnId="{15C326C2-4682-4312-A084-EDABE6A30F76}">
      <dgm:prSet/>
      <dgm:spPr/>
      <dgm:t>
        <a:bodyPr/>
        <a:lstStyle/>
        <a:p>
          <a:endParaRPr lang="es-ES"/>
        </a:p>
      </dgm:t>
    </dgm:pt>
    <dgm:pt modelId="{7F855C7E-6051-4113-B1FC-3ABDE03BC303}">
      <dgm:prSet phldrT="[Texto]"/>
      <dgm:spPr>
        <a:solidFill>
          <a:schemeClr val="accent3">
            <a:lumMod val="20000"/>
            <a:lumOff val="80000"/>
          </a:schemeClr>
        </a:solidFill>
      </dgm:spPr>
      <dgm:t>
        <a:bodyPr/>
        <a:lstStyle/>
        <a:p>
          <a:r>
            <a:rPr lang="es-ES" dirty="0"/>
            <a:t>ACT</a:t>
          </a:r>
        </a:p>
      </dgm:t>
    </dgm:pt>
    <dgm:pt modelId="{AC631B0B-84E0-4498-B674-85D59A1028E8}" type="parTrans" cxnId="{27E9C02E-6B4E-41A2-B6C2-E3211FBFE1ED}">
      <dgm:prSet/>
      <dgm:spPr>
        <a:solidFill>
          <a:schemeClr val="accent3">
            <a:lumMod val="20000"/>
            <a:lumOff val="80000"/>
          </a:schemeClr>
        </a:solidFill>
      </dgm:spPr>
      <dgm:t>
        <a:bodyPr/>
        <a:lstStyle/>
        <a:p>
          <a:endParaRPr lang="es-ES"/>
        </a:p>
      </dgm:t>
    </dgm:pt>
    <dgm:pt modelId="{6DD4A972-02A0-408C-B58D-D3422B937EFB}" type="sibTrans" cxnId="{27E9C02E-6B4E-41A2-B6C2-E3211FBFE1ED}">
      <dgm:prSet/>
      <dgm:spPr/>
      <dgm:t>
        <a:bodyPr/>
        <a:lstStyle/>
        <a:p>
          <a:endParaRPr lang="es-ES"/>
        </a:p>
      </dgm:t>
    </dgm:pt>
    <dgm:pt modelId="{0D7DC125-7FB9-4BD3-A1C9-A929951E7ED4}">
      <dgm:prSet/>
      <dgm:spPr>
        <a:solidFill>
          <a:schemeClr val="accent3">
            <a:lumMod val="20000"/>
            <a:lumOff val="80000"/>
          </a:schemeClr>
        </a:solidFill>
      </dgm:spPr>
      <dgm:t>
        <a:bodyPr/>
        <a:lstStyle/>
        <a:p>
          <a:r>
            <a:rPr lang="es-ES" dirty="0"/>
            <a:t>RPS</a:t>
          </a:r>
        </a:p>
      </dgm:t>
    </dgm:pt>
    <dgm:pt modelId="{7B6445B0-813C-4532-A0B6-B52E5A57A20A}" type="parTrans" cxnId="{1548E5A6-0FA3-47BD-B7E0-3D82E9642C39}">
      <dgm:prSet/>
      <dgm:spPr>
        <a:solidFill>
          <a:schemeClr val="accent3">
            <a:lumMod val="20000"/>
            <a:lumOff val="80000"/>
          </a:schemeClr>
        </a:solidFill>
      </dgm:spPr>
      <dgm:t>
        <a:bodyPr/>
        <a:lstStyle/>
        <a:p>
          <a:endParaRPr lang="es-ES"/>
        </a:p>
      </dgm:t>
    </dgm:pt>
    <dgm:pt modelId="{7AF3FF52-C557-40B6-A995-BB51F8FCE3C5}" type="sibTrans" cxnId="{1548E5A6-0FA3-47BD-B7E0-3D82E9642C39}">
      <dgm:prSet/>
      <dgm:spPr/>
      <dgm:t>
        <a:bodyPr/>
        <a:lstStyle/>
        <a:p>
          <a:endParaRPr lang="es-ES"/>
        </a:p>
      </dgm:t>
    </dgm:pt>
    <dgm:pt modelId="{AA11F01A-9A2A-4CDB-8113-572DF552A43F}" type="pres">
      <dgm:prSet presAssocID="{1EFCD27E-6F78-4934-A9EE-9819AAC31A7D}" presName="cycle" presStyleCnt="0">
        <dgm:presLayoutVars>
          <dgm:chMax val="1"/>
          <dgm:dir/>
          <dgm:animLvl val="ctr"/>
          <dgm:resizeHandles val="exact"/>
        </dgm:presLayoutVars>
      </dgm:prSet>
      <dgm:spPr/>
    </dgm:pt>
    <dgm:pt modelId="{084077D5-F319-4D78-BCAA-1624D7699FCB}" type="pres">
      <dgm:prSet presAssocID="{DEB3B837-CD1C-4B70-9A21-A27DB5BE0516}" presName="centerShape" presStyleLbl="node0" presStyleIdx="0" presStyleCnt="1" custLinFactNeighborX="397" custLinFactNeighborY="-34956"/>
      <dgm:spPr/>
    </dgm:pt>
    <dgm:pt modelId="{38E3F459-C976-4966-A17E-A4BD92D7E43D}" type="pres">
      <dgm:prSet presAssocID="{BDAE9145-FE46-424D-B7CC-A52E8420C27A}" presName="parTrans" presStyleLbl="bgSibTrans2D1" presStyleIdx="0" presStyleCnt="4" custScaleY="55897"/>
      <dgm:spPr/>
    </dgm:pt>
    <dgm:pt modelId="{C2CC3F3F-E75E-4DEE-9223-5E9DBEF4F7C8}" type="pres">
      <dgm:prSet presAssocID="{64A62E88-7260-40D4-81DB-C80238E37F3B}" presName="node" presStyleLbl="node1" presStyleIdx="0" presStyleCnt="4" custScaleX="85816" custScaleY="75194" custRadScaleRad="105519" custRadScaleInc="-65471">
        <dgm:presLayoutVars>
          <dgm:bulletEnabled val="1"/>
        </dgm:presLayoutVars>
      </dgm:prSet>
      <dgm:spPr/>
    </dgm:pt>
    <dgm:pt modelId="{6FFD8D06-3137-40B6-AF9B-D3A8F0E43A49}" type="pres">
      <dgm:prSet presAssocID="{7B6445B0-813C-4532-A0B6-B52E5A57A20A}" presName="parTrans" presStyleLbl="bgSibTrans2D1" presStyleIdx="1" presStyleCnt="4" custScaleY="55920"/>
      <dgm:spPr/>
    </dgm:pt>
    <dgm:pt modelId="{7CB03A88-239C-4B24-AFFD-72A3059AE6F3}" type="pres">
      <dgm:prSet presAssocID="{0D7DC125-7FB9-4BD3-A1C9-A929951E7ED4}" presName="node" presStyleLbl="node1" presStyleIdx="1" presStyleCnt="4" custScaleX="85816" custScaleY="75194" custRadScaleRad="92580" custRadScaleInc="292305">
        <dgm:presLayoutVars>
          <dgm:bulletEnabled val="1"/>
        </dgm:presLayoutVars>
      </dgm:prSet>
      <dgm:spPr/>
    </dgm:pt>
    <dgm:pt modelId="{ADA78FE2-367A-4A91-BBB2-12810E994FB2}" type="pres">
      <dgm:prSet presAssocID="{07C9D863-ED48-4D93-A781-4B364D10A894}" presName="parTrans" presStyleLbl="bgSibTrans2D1" presStyleIdx="2" presStyleCnt="4" custScaleY="50606"/>
      <dgm:spPr/>
    </dgm:pt>
    <dgm:pt modelId="{EE7B86A5-6B17-47AD-B48C-CEA11F8F76E0}" type="pres">
      <dgm:prSet presAssocID="{D289CD27-F31D-417E-BE89-A7A7E34D71CE}" presName="node" presStyleLbl="node1" presStyleIdx="2" presStyleCnt="4" custScaleX="85816" custScaleY="75194" custRadScaleRad="47414" custRadScaleInc="-330589">
        <dgm:presLayoutVars>
          <dgm:bulletEnabled val="1"/>
        </dgm:presLayoutVars>
      </dgm:prSet>
      <dgm:spPr/>
    </dgm:pt>
    <dgm:pt modelId="{64F01F06-5D81-4FFC-A73A-FD7593CDD3DF}" type="pres">
      <dgm:prSet presAssocID="{AC631B0B-84E0-4498-B674-85D59A1028E8}" presName="parTrans" presStyleLbl="bgSibTrans2D1" presStyleIdx="3" presStyleCnt="4" custScaleY="49709"/>
      <dgm:spPr/>
    </dgm:pt>
    <dgm:pt modelId="{E48ED1B7-B408-4E54-8D3F-9A05639EFFCA}" type="pres">
      <dgm:prSet presAssocID="{7F855C7E-6051-4113-B1FC-3ABDE03BC303}" presName="node" presStyleLbl="node1" presStyleIdx="3" presStyleCnt="4" custScaleX="85816" custScaleY="75194" custRadScaleRad="36096" custRadScaleInc="137538">
        <dgm:presLayoutVars>
          <dgm:bulletEnabled val="1"/>
        </dgm:presLayoutVars>
      </dgm:prSet>
      <dgm:spPr/>
    </dgm:pt>
  </dgm:ptLst>
  <dgm:cxnLst>
    <dgm:cxn modelId="{86062509-C8EE-4A8B-A6C6-862C3CDFF2ED}" type="presOf" srcId="{64A62E88-7260-40D4-81DB-C80238E37F3B}" destId="{C2CC3F3F-E75E-4DEE-9223-5E9DBEF4F7C8}" srcOrd="0" destOrd="0" presId="urn:microsoft.com/office/officeart/2005/8/layout/radial4"/>
    <dgm:cxn modelId="{57900914-8FFA-4BAD-B5DA-B0D7140F9159}" type="presOf" srcId="{07C9D863-ED48-4D93-A781-4B364D10A894}" destId="{ADA78FE2-367A-4A91-BBB2-12810E994FB2}" srcOrd="0" destOrd="0" presId="urn:microsoft.com/office/officeart/2005/8/layout/radial4"/>
    <dgm:cxn modelId="{27E9C02E-6B4E-41A2-B6C2-E3211FBFE1ED}" srcId="{DEB3B837-CD1C-4B70-9A21-A27DB5BE0516}" destId="{7F855C7E-6051-4113-B1FC-3ABDE03BC303}" srcOrd="3" destOrd="0" parTransId="{AC631B0B-84E0-4498-B674-85D59A1028E8}" sibTransId="{6DD4A972-02A0-408C-B58D-D3422B937EFB}"/>
    <dgm:cxn modelId="{127C1B5F-B440-42D6-9F42-659011C665BA}" type="presOf" srcId="{DEB3B837-CD1C-4B70-9A21-A27DB5BE0516}" destId="{084077D5-F319-4D78-BCAA-1624D7699FCB}" srcOrd="0" destOrd="0" presId="urn:microsoft.com/office/officeart/2005/8/layout/radial4"/>
    <dgm:cxn modelId="{179E1265-E192-4D79-AA08-77B67530C434}" type="presOf" srcId="{AC631B0B-84E0-4498-B674-85D59A1028E8}" destId="{64F01F06-5D81-4FFC-A73A-FD7593CDD3DF}" srcOrd="0" destOrd="0" presId="urn:microsoft.com/office/officeart/2005/8/layout/radial4"/>
    <dgm:cxn modelId="{4B4FD068-9891-45FD-AD66-E6754573C39F}" type="presOf" srcId="{D289CD27-F31D-417E-BE89-A7A7E34D71CE}" destId="{EE7B86A5-6B17-47AD-B48C-CEA11F8F76E0}" srcOrd="0" destOrd="0" presId="urn:microsoft.com/office/officeart/2005/8/layout/radial4"/>
    <dgm:cxn modelId="{6AE9E76C-52DE-4CCC-A1EB-A57C12EC7123}" type="presOf" srcId="{7B6445B0-813C-4532-A0B6-B52E5A57A20A}" destId="{6FFD8D06-3137-40B6-AF9B-D3A8F0E43A49}" srcOrd="0" destOrd="0" presId="urn:microsoft.com/office/officeart/2005/8/layout/radial4"/>
    <dgm:cxn modelId="{B1402D78-6698-4577-AB93-AA9B87328F08}" srcId="{1EFCD27E-6F78-4934-A9EE-9819AAC31A7D}" destId="{DEB3B837-CD1C-4B70-9A21-A27DB5BE0516}" srcOrd="0" destOrd="0" parTransId="{08079B67-18E5-4083-8DF3-4F0FB4DB1EA4}" sibTransId="{DAEB6452-C1C2-4489-9CDC-5E14E5F2D754}"/>
    <dgm:cxn modelId="{1B0D2F80-1952-4AD3-ABB7-079C07D14E16}" type="presOf" srcId="{1EFCD27E-6F78-4934-A9EE-9819AAC31A7D}" destId="{AA11F01A-9A2A-4CDB-8113-572DF552A43F}" srcOrd="0" destOrd="0" presId="urn:microsoft.com/office/officeart/2005/8/layout/radial4"/>
    <dgm:cxn modelId="{1548E5A6-0FA3-47BD-B7E0-3D82E9642C39}" srcId="{DEB3B837-CD1C-4B70-9A21-A27DB5BE0516}" destId="{0D7DC125-7FB9-4BD3-A1C9-A929951E7ED4}" srcOrd="1" destOrd="0" parTransId="{7B6445B0-813C-4532-A0B6-B52E5A57A20A}" sibTransId="{7AF3FF52-C557-40B6-A995-BB51F8FCE3C5}"/>
    <dgm:cxn modelId="{15C326C2-4682-4312-A084-EDABE6A30F76}" srcId="{DEB3B837-CD1C-4B70-9A21-A27DB5BE0516}" destId="{D289CD27-F31D-417E-BE89-A7A7E34D71CE}" srcOrd="2" destOrd="0" parTransId="{07C9D863-ED48-4D93-A781-4B364D10A894}" sibTransId="{F72AA0AE-5111-400D-8788-CEB5EAD818E7}"/>
    <dgm:cxn modelId="{1F2ED0D6-C546-4F28-87A7-E3EE9F9E0BA8}" type="presOf" srcId="{7F855C7E-6051-4113-B1FC-3ABDE03BC303}" destId="{E48ED1B7-B408-4E54-8D3F-9A05639EFFCA}" srcOrd="0" destOrd="0" presId="urn:microsoft.com/office/officeart/2005/8/layout/radial4"/>
    <dgm:cxn modelId="{CB6040DA-A973-483F-9B61-42A7F15FDA5C}" srcId="{DEB3B837-CD1C-4B70-9A21-A27DB5BE0516}" destId="{64A62E88-7260-40D4-81DB-C80238E37F3B}" srcOrd="0" destOrd="0" parTransId="{BDAE9145-FE46-424D-B7CC-A52E8420C27A}" sibTransId="{1C57C9D7-B824-4F7C-BDC7-93154799693C}"/>
    <dgm:cxn modelId="{2467C1E9-27A7-4176-8D4D-8483BF24208D}" type="presOf" srcId="{0D7DC125-7FB9-4BD3-A1C9-A929951E7ED4}" destId="{7CB03A88-239C-4B24-AFFD-72A3059AE6F3}" srcOrd="0" destOrd="0" presId="urn:microsoft.com/office/officeart/2005/8/layout/radial4"/>
    <dgm:cxn modelId="{24CED0FF-B8A2-4AFF-B901-FCDD9011F7E2}" type="presOf" srcId="{BDAE9145-FE46-424D-B7CC-A52E8420C27A}" destId="{38E3F459-C976-4966-A17E-A4BD92D7E43D}" srcOrd="0" destOrd="0" presId="urn:microsoft.com/office/officeart/2005/8/layout/radial4"/>
    <dgm:cxn modelId="{3CFF9C4B-3A93-4D11-BFD8-B76154019CDF}" type="presParOf" srcId="{AA11F01A-9A2A-4CDB-8113-572DF552A43F}" destId="{084077D5-F319-4D78-BCAA-1624D7699FCB}" srcOrd="0" destOrd="0" presId="urn:microsoft.com/office/officeart/2005/8/layout/radial4"/>
    <dgm:cxn modelId="{32F9668D-AA42-4239-96BE-39D9EBB10213}" type="presParOf" srcId="{AA11F01A-9A2A-4CDB-8113-572DF552A43F}" destId="{38E3F459-C976-4966-A17E-A4BD92D7E43D}" srcOrd="1" destOrd="0" presId="urn:microsoft.com/office/officeart/2005/8/layout/radial4"/>
    <dgm:cxn modelId="{E9DD08D0-CAE1-4E9D-8651-D95B02318929}" type="presParOf" srcId="{AA11F01A-9A2A-4CDB-8113-572DF552A43F}" destId="{C2CC3F3F-E75E-4DEE-9223-5E9DBEF4F7C8}" srcOrd="2" destOrd="0" presId="urn:microsoft.com/office/officeart/2005/8/layout/radial4"/>
    <dgm:cxn modelId="{0C8949BC-9244-4AC4-9988-8B705AC45636}" type="presParOf" srcId="{AA11F01A-9A2A-4CDB-8113-572DF552A43F}" destId="{6FFD8D06-3137-40B6-AF9B-D3A8F0E43A49}" srcOrd="3" destOrd="0" presId="urn:microsoft.com/office/officeart/2005/8/layout/radial4"/>
    <dgm:cxn modelId="{4D797A4A-4DC5-4E8D-B9E0-F143A9AA33D1}" type="presParOf" srcId="{AA11F01A-9A2A-4CDB-8113-572DF552A43F}" destId="{7CB03A88-239C-4B24-AFFD-72A3059AE6F3}" srcOrd="4" destOrd="0" presId="urn:microsoft.com/office/officeart/2005/8/layout/radial4"/>
    <dgm:cxn modelId="{4AB1A6C5-8237-4265-8074-BB156495D057}" type="presParOf" srcId="{AA11F01A-9A2A-4CDB-8113-572DF552A43F}" destId="{ADA78FE2-367A-4A91-BBB2-12810E994FB2}" srcOrd="5" destOrd="0" presId="urn:microsoft.com/office/officeart/2005/8/layout/radial4"/>
    <dgm:cxn modelId="{7546AB5E-42FB-458C-BF47-2953F794DBA8}" type="presParOf" srcId="{AA11F01A-9A2A-4CDB-8113-572DF552A43F}" destId="{EE7B86A5-6B17-47AD-B48C-CEA11F8F76E0}" srcOrd="6" destOrd="0" presId="urn:microsoft.com/office/officeart/2005/8/layout/radial4"/>
    <dgm:cxn modelId="{59C14E81-E6E3-4B4C-AC2C-AB324180716B}" type="presParOf" srcId="{AA11F01A-9A2A-4CDB-8113-572DF552A43F}" destId="{64F01F06-5D81-4FFC-A73A-FD7593CDD3DF}" srcOrd="7" destOrd="0" presId="urn:microsoft.com/office/officeart/2005/8/layout/radial4"/>
    <dgm:cxn modelId="{79218335-D9A0-49B1-BEE4-16A77C9C5EEE}" type="presParOf" srcId="{AA11F01A-9A2A-4CDB-8113-572DF552A43F}" destId="{E48ED1B7-B408-4E54-8D3F-9A05639EFFCA}" srcOrd="8"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9DC64E-89A7-42D7-9A1B-E47562BB2032}"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s-ES"/>
        </a:p>
      </dgm:t>
    </dgm:pt>
    <dgm:pt modelId="{5193BB0F-38BB-47DF-AD12-FF61E9F68D88}">
      <dgm:prSet phldrT="[Texto]" custT="1"/>
      <dgm:spPr/>
      <dgm:t>
        <a:bodyPr/>
        <a:lstStyle/>
        <a:p>
          <a:r>
            <a:rPr lang="es-ES" sz="2000" dirty="0"/>
            <a:t>Nivel educativo</a:t>
          </a:r>
        </a:p>
      </dgm:t>
    </dgm:pt>
    <dgm:pt modelId="{C2EDD90C-A516-4421-BBA1-17FED2CB0D69}" type="parTrans" cxnId="{B0421941-840A-46F1-9193-1F7BDB596D4F}">
      <dgm:prSet/>
      <dgm:spPr/>
      <dgm:t>
        <a:bodyPr/>
        <a:lstStyle/>
        <a:p>
          <a:endParaRPr lang="es-ES"/>
        </a:p>
      </dgm:t>
    </dgm:pt>
    <dgm:pt modelId="{551D013A-9E6A-4126-8B13-C67B3D09FF36}" type="sibTrans" cxnId="{B0421941-840A-46F1-9193-1F7BDB596D4F}">
      <dgm:prSet/>
      <dgm:spPr/>
      <dgm:t>
        <a:bodyPr/>
        <a:lstStyle/>
        <a:p>
          <a:endParaRPr lang="es-ES"/>
        </a:p>
      </dgm:t>
    </dgm:pt>
    <dgm:pt modelId="{B2EF4D5D-51C0-4F45-9AFB-F11947C4CE3C}">
      <dgm:prSet phldrT="[Texto]"/>
      <dgm:spPr/>
      <dgm:t>
        <a:bodyPr/>
        <a:lstStyle/>
        <a:p>
          <a:r>
            <a:rPr lang="es-ES" dirty="0"/>
            <a:t>CA</a:t>
          </a:r>
        </a:p>
      </dgm:t>
    </dgm:pt>
    <dgm:pt modelId="{60A2ECF0-62ED-4B81-A267-E345303B1050}" type="parTrans" cxnId="{D2713999-701B-4429-809C-3D90FD30C1EC}">
      <dgm:prSet/>
      <dgm:spPr/>
      <dgm:t>
        <a:bodyPr/>
        <a:lstStyle/>
        <a:p>
          <a:endParaRPr lang="es-ES"/>
        </a:p>
      </dgm:t>
    </dgm:pt>
    <dgm:pt modelId="{97C83101-E1E8-4D8B-BC71-01AAF0EB7106}" type="sibTrans" cxnId="{D2713999-701B-4429-809C-3D90FD30C1EC}">
      <dgm:prSet/>
      <dgm:spPr/>
      <dgm:t>
        <a:bodyPr/>
        <a:lstStyle/>
        <a:p>
          <a:endParaRPr lang="es-ES"/>
        </a:p>
      </dgm:t>
    </dgm:pt>
    <dgm:pt modelId="{354E8DC0-74B8-457E-B606-F8477E5EC24F}">
      <dgm:prSet phldrT="[Texto]"/>
      <dgm:spPr/>
      <dgm:t>
        <a:bodyPr/>
        <a:lstStyle/>
        <a:p>
          <a:r>
            <a:rPr lang="es-ES" dirty="0"/>
            <a:t>CA</a:t>
          </a:r>
        </a:p>
      </dgm:t>
    </dgm:pt>
    <dgm:pt modelId="{7A5EE7C5-73E7-4C60-B363-64BDC44B97F8}" type="parTrans" cxnId="{9B148A5F-6997-4976-942A-A190668749DC}">
      <dgm:prSet/>
      <dgm:spPr/>
      <dgm:t>
        <a:bodyPr/>
        <a:lstStyle/>
        <a:p>
          <a:endParaRPr lang="es-ES"/>
        </a:p>
      </dgm:t>
    </dgm:pt>
    <dgm:pt modelId="{861795A0-691B-42E0-ADE9-C06B454B2595}" type="sibTrans" cxnId="{9B148A5F-6997-4976-942A-A190668749DC}">
      <dgm:prSet/>
      <dgm:spPr/>
      <dgm:t>
        <a:bodyPr/>
        <a:lstStyle/>
        <a:p>
          <a:endParaRPr lang="es-ES"/>
        </a:p>
      </dgm:t>
    </dgm:pt>
    <dgm:pt modelId="{838365E6-9A8C-4F3A-9C5E-9C750D43FC64}">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S" sz="2000" dirty="0"/>
            <a:t>Condiciones de </a:t>
          </a:r>
          <a:r>
            <a:rPr lang="es-ES" sz="1800" dirty="0"/>
            <a:t>vivienda</a:t>
          </a:r>
          <a:endParaRPr lang="es-ES" sz="2000" dirty="0"/>
        </a:p>
      </dgm:t>
    </dgm:pt>
    <dgm:pt modelId="{A1A0613D-C9A1-49DD-BEEB-0746E5B10A40}" type="parTrans" cxnId="{1E4BE075-7AB8-417B-89DB-FF20D2EB9545}">
      <dgm:prSet/>
      <dgm:spPr/>
      <dgm:t>
        <a:bodyPr/>
        <a:lstStyle/>
        <a:p>
          <a:endParaRPr lang="es-ES"/>
        </a:p>
      </dgm:t>
    </dgm:pt>
    <dgm:pt modelId="{007D0FBC-C25C-4818-836D-3AF172354F47}" type="sibTrans" cxnId="{1E4BE075-7AB8-417B-89DB-FF20D2EB9545}">
      <dgm:prSet/>
      <dgm:spPr/>
      <dgm:t>
        <a:bodyPr/>
        <a:lstStyle/>
        <a:p>
          <a:endParaRPr lang="es-ES"/>
        </a:p>
      </dgm:t>
    </dgm:pt>
    <dgm:pt modelId="{13E26B4D-85DB-4F4F-8542-72B6CCE46564}">
      <dgm:prSet phldrT="[Texto]"/>
      <dgm:spPr/>
      <dgm:t>
        <a:bodyPr/>
        <a:lstStyle/>
        <a:p>
          <a:r>
            <a:rPr lang="es-ES" dirty="0"/>
            <a:t>ASB</a:t>
          </a:r>
        </a:p>
      </dgm:t>
    </dgm:pt>
    <dgm:pt modelId="{478CE5BE-16D6-4793-98A2-093E1E32B57B}" type="parTrans" cxnId="{0335358B-D701-4343-8158-5FA5E9C9EC9C}">
      <dgm:prSet/>
      <dgm:spPr/>
      <dgm:t>
        <a:bodyPr/>
        <a:lstStyle/>
        <a:p>
          <a:endParaRPr lang="es-ES"/>
        </a:p>
      </dgm:t>
    </dgm:pt>
    <dgm:pt modelId="{65F9CBC8-EC47-4871-9D63-E259EE3A3D6C}" type="sibTrans" cxnId="{0335358B-D701-4343-8158-5FA5E9C9EC9C}">
      <dgm:prSet/>
      <dgm:spPr/>
      <dgm:t>
        <a:bodyPr/>
        <a:lstStyle/>
        <a:p>
          <a:endParaRPr lang="es-ES"/>
        </a:p>
      </dgm:t>
    </dgm:pt>
    <dgm:pt modelId="{9228F170-22F4-41F7-8DA2-F52D944FBE6E}">
      <dgm:prSet phldrT="[Texto]"/>
      <dgm:spPr/>
      <dgm:t>
        <a:bodyPr/>
        <a:lstStyle/>
        <a:p>
          <a:r>
            <a:rPr lang="es-ES" dirty="0"/>
            <a:t>ASB</a:t>
          </a:r>
        </a:p>
      </dgm:t>
    </dgm:pt>
    <dgm:pt modelId="{8AC9AEE6-6333-4152-88B0-D03B8DC4085E}" type="parTrans" cxnId="{8CB747E3-5771-416A-A1F7-BAC117E23D02}">
      <dgm:prSet/>
      <dgm:spPr/>
      <dgm:t>
        <a:bodyPr/>
        <a:lstStyle/>
        <a:p>
          <a:endParaRPr lang="es-ES"/>
        </a:p>
      </dgm:t>
    </dgm:pt>
    <dgm:pt modelId="{2EFE512C-CFB8-413B-9F8A-628F5ABB1013}" type="sibTrans" cxnId="{8CB747E3-5771-416A-A1F7-BAC117E23D02}">
      <dgm:prSet/>
      <dgm:spPr/>
      <dgm:t>
        <a:bodyPr/>
        <a:lstStyle/>
        <a:p>
          <a:endParaRPr lang="es-ES"/>
        </a:p>
      </dgm:t>
    </dgm:pt>
    <dgm:pt modelId="{70655C91-B2F8-4BD9-9425-B443C96AB0A0}">
      <dgm:prSet phldrT="[Texto]"/>
      <dgm:spPr/>
      <dgm:t>
        <a:bodyPr/>
        <a:lstStyle/>
        <a:p>
          <a:r>
            <a:rPr lang="es-ES" dirty="0"/>
            <a:t>ASB</a:t>
          </a:r>
        </a:p>
      </dgm:t>
    </dgm:pt>
    <dgm:pt modelId="{D63B18FC-B613-4A27-A3EA-66B80C5197C0}" type="sibTrans" cxnId="{72923AB6-7936-4858-B6E5-AC27D3F65753}">
      <dgm:prSet/>
      <dgm:spPr/>
      <dgm:t>
        <a:bodyPr/>
        <a:lstStyle/>
        <a:p>
          <a:endParaRPr lang="es-ES"/>
        </a:p>
      </dgm:t>
    </dgm:pt>
    <dgm:pt modelId="{D7C5894D-B59B-490B-BEC8-8CB68D209825}" type="parTrans" cxnId="{72923AB6-7936-4858-B6E5-AC27D3F65753}">
      <dgm:prSet/>
      <dgm:spPr/>
      <dgm:t>
        <a:bodyPr/>
        <a:lstStyle/>
        <a:p>
          <a:endParaRPr lang="es-ES"/>
        </a:p>
      </dgm:t>
    </dgm:pt>
    <dgm:pt modelId="{D08FCFB9-81F7-4877-A938-11B7E61BC489}" type="pres">
      <dgm:prSet presAssocID="{7B9DC64E-89A7-42D7-9A1B-E47562BB2032}" presName="outerComposite" presStyleCnt="0">
        <dgm:presLayoutVars>
          <dgm:chMax val="2"/>
          <dgm:animLvl val="lvl"/>
          <dgm:resizeHandles val="exact"/>
        </dgm:presLayoutVars>
      </dgm:prSet>
      <dgm:spPr/>
    </dgm:pt>
    <dgm:pt modelId="{12B12670-2565-40B6-9172-A0EDFA3B3B19}" type="pres">
      <dgm:prSet presAssocID="{7B9DC64E-89A7-42D7-9A1B-E47562BB2032}" presName="dummyMaxCanvas" presStyleCnt="0"/>
      <dgm:spPr/>
    </dgm:pt>
    <dgm:pt modelId="{C86D9626-A035-4312-A20D-8F187206F3DB}" type="pres">
      <dgm:prSet presAssocID="{7B9DC64E-89A7-42D7-9A1B-E47562BB2032}" presName="parentComposite" presStyleCnt="0"/>
      <dgm:spPr/>
    </dgm:pt>
    <dgm:pt modelId="{6A531F78-0037-4189-9F3D-AC6654349765}" type="pres">
      <dgm:prSet presAssocID="{7B9DC64E-89A7-42D7-9A1B-E47562BB2032}" presName="parent1" presStyleLbl="alignAccFollowNode1" presStyleIdx="0" presStyleCnt="4" custScaleX="158468" custLinFactNeighborX="-13542" custLinFactNeighborY="14205">
        <dgm:presLayoutVars>
          <dgm:chMax val="4"/>
        </dgm:presLayoutVars>
      </dgm:prSet>
      <dgm:spPr/>
    </dgm:pt>
    <dgm:pt modelId="{BDEF6D8B-5AA8-40B7-820E-4A31D8B81322}" type="pres">
      <dgm:prSet presAssocID="{7B9DC64E-89A7-42D7-9A1B-E47562BB2032}" presName="parent2" presStyleLbl="alignAccFollowNode1" presStyleIdx="1" presStyleCnt="4" custScaleX="139676" custLinFactNeighborX="1762" custLinFactNeighborY="14205">
        <dgm:presLayoutVars>
          <dgm:chMax val="4"/>
        </dgm:presLayoutVars>
      </dgm:prSet>
      <dgm:spPr/>
    </dgm:pt>
    <dgm:pt modelId="{2CBA0A83-FCD3-408D-AE53-89C6598CDAB2}" type="pres">
      <dgm:prSet presAssocID="{7B9DC64E-89A7-42D7-9A1B-E47562BB2032}" presName="childrenComposite" presStyleCnt="0"/>
      <dgm:spPr/>
    </dgm:pt>
    <dgm:pt modelId="{769EAAA5-E78B-405D-828D-58018E7B75DC}" type="pres">
      <dgm:prSet presAssocID="{7B9DC64E-89A7-42D7-9A1B-E47562BB2032}" presName="dummyMaxCanvas_ChildArea" presStyleCnt="0"/>
      <dgm:spPr/>
    </dgm:pt>
    <dgm:pt modelId="{5FF1E048-83EF-4663-88AD-6CD1E4A8655E}" type="pres">
      <dgm:prSet presAssocID="{7B9DC64E-89A7-42D7-9A1B-E47562BB2032}" presName="fulcrum" presStyleLbl="alignAccFollowNode1" presStyleIdx="2" presStyleCnt="4"/>
      <dgm:spPr/>
    </dgm:pt>
    <dgm:pt modelId="{8DA03C8F-587C-4E91-AF03-F78CD2F742D6}" type="pres">
      <dgm:prSet presAssocID="{7B9DC64E-89A7-42D7-9A1B-E47562BB2032}" presName="balance_23" presStyleLbl="alignAccFollowNode1" presStyleIdx="3" presStyleCnt="4">
        <dgm:presLayoutVars>
          <dgm:bulletEnabled val="1"/>
        </dgm:presLayoutVars>
      </dgm:prSet>
      <dgm:spPr/>
    </dgm:pt>
    <dgm:pt modelId="{308802B7-4A66-496E-92A7-8DD279F105A7}" type="pres">
      <dgm:prSet presAssocID="{7B9DC64E-89A7-42D7-9A1B-E47562BB2032}" presName="right_23_1" presStyleLbl="node1" presStyleIdx="0" presStyleCnt="5">
        <dgm:presLayoutVars>
          <dgm:bulletEnabled val="1"/>
        </dgm:presLayoutVars>
      </dgm:prSet>
      <dgm:spPr/>
    </dgm:pt>
    <dgm:pt modelId="{8635EF08-04FC-4568-A0B0-1A13864C4D4C}" type="pres">
      <dgm:prSet presAssocID="{7B9DC64E-89A7-42D7-9A1B-E47562BB2032}" presName="right_23_2" presStyleLbl="node1" presStyleIdx="1" presStyleCnt="5">
        <dgm:presLayoutVars>
          <dgm:bulletEnabled val="1"/>
        </dgm:presLayoutVars>
      </dgm:prSet>
      <dgm:spPr/>
    </dgm:pt>
    <dgm:pt modelId="{CBD9F789-1D20-4DB0-B04B-36C2D0DD7E77}" type="pres">
      <dgm:prSet presAssocID="{7B9DC64E-89A7-42D7-9A1B-E47562BB2032}" presName="right_23_3" presStyleLbl="node1" presStyleIdx="2" presStyleCnt="5">
        <dgm:presLayoutVars>
          <dgm:bulletEnabled val="1"/>
        </dgm:presLayoutVars>
      </dgm:prSet>
      <dgm:spPr/>
    </dgm:pt>
    <dgm:pt modelId="{4E37ED02-6291-4EA6-971B-B9DFB8A19F89}" type="pres">
      <dgm:prSet presAssocID="{7B9DC64E-89A7-42D7-9A1B-E47562BB2032}" presName="left_23_1" presStyleLbl="node1" presStyleIdx="3" presStyleCnt="5">
        <dgm:presLayoutVars>
          <dgm:bulletEnabled val="1"/>
        </dgm:presLayoutVars>
      </dgm:prSet>
      <dgm:spPr/>
    </dgm:pt>
    <dgm:pt modelId="{3200453C-DA35-4C93-BE4B-4C378F09D628}" type="pres">
      <dgm:prSet presAssocID="{7B9DC64E-89A7-42D7-9A1B-E47562BB2032}" presName="left_23_2" presStyleLbl="node1" presStyleIdx="4" presStyleCnt="5">
        <dgm:presLayoutVars>
          <dgm:bulletEnabled val="1"/>
        </dgm:presLayoutVars>
      </dgm:prSet>
      <dgm:spPr/>
    </dgm:pt>
  </dgm:ptLst>
  <dgm:cxnLst>
    <dgm:cxn modelId="{E784F406-DAE0-4DDF-9BC4-7CE7E6B78761}" type="presOf" srcId="{7B9DC64E-89A7-42D7-9A1B-E47562BB2032}" destId="{D08FCFB9-81F7-4877-A938-11B7E61BC489}" srcOrd="0" destOrd="0" presId="urn:microsoft.com/office/officeart/2005/8/layout/balance1"/>
    <dgm:cxn modelId="{132F0D1A-AAB7-499F-93F0-4861CB3C183A}" type="presOf" srcId="{354E8DC0-74B8-457E-B606-F8477E5EC24F}" destId="{3200453C-DA35-4C93-BE4B-4C378F09D628}" srcOrd="0" destOrd="0" presId="urn:microsoft.com/office/officeart/2005/8/layout/balance1"/>
    <dgm:cxn modelId="{65C24526-B068-4A75-9521-BEDEE5A5AF37}" type="presOf" srcId="{B2EF4D5D-51C0-4F45-9AFB-F11947C4CE3C}" destId="{4E37ED02-6291-4EA6-971B-B9DFB8A19F89}" srcOrd="0" destOrd="0" presId="urn:microsoft.com/office/officeart/2005/8/layout/balance1"/>
    <dgm:cxn modelId="{9B148A5F-6997-4976-942A-A190668749DC}" srcId="{5193BB0F-38BB-47DF-AD12-FF61E9F68D88}" destId="{354E8DC0-74B8-457E-B606-F8477E5EC24F}" srcOrd="1" destOrd="0" parTransId="{7A5EE7C5-73E7-4C60-B363-64BDC44B97F8}" sibTransId="{861795A0-691B-42E0-ADE9-C06B454B2595}"/>
    <dgm:cxn modelId="{B0421941-840A-46F1-9193-1F7BDB596D4F}" srcId="{7B9DC64E-89A7-42D7-9A1B-E47562BB2032}" destId="{5193BB0F-38BB-47DF-AD12-FF61E9F68D88}" srcOrd="0" destOrd="0" parTransId="{C2EDD90C-A516-4421-BBA1-17FED2CB0D69}" sibTransId="{551D013A-9E6A-4126-8B13-C67B3D09FF36}"/>
    <dgm:cxn modelId="{7F929554-BD7D-429A-82AE-76EF0859099F}" type="presOf" srcId="{13E26B4D-85DB-4F4F-8542-72B6CCE46564}" destId="{308802B7-4A66-496E-92A7-8DD279F105A7}" srcOrd="0" destOrd="0" presId="urn:microsoft.com/office/officeart/2005/8/layout/balance1"/>
    <dgm:cxn modelId="{1E4BE075-7AB8-417B-89DB-FF20D2EB9545}" srcId="{7B9DC64E-89A7-42D7-9A1B-E47562BB2032}" destId="{838365E6-9A8C-4F3A-9C5E-9C750D43FC64}" srcOrd="1" destOrd="0" parTransId="{A1A0613D-C9A1-49DD-BEEB-0746E5B10A40}" sibTransId="{007D0FBC-C25C-4818-836D-3AF172354F47}"/>
    <dgm:cxn modelId="{0335358B-D701-4343-8158-5FA5E9C9EC9C}" srcId="{838365E6-9A8C-4F3A-9C5E-9C750D43FC64}" destId="{13E26B4D-85DB-4F4F-8542-72B6CCE46564}" srcOrd="0" destOrd="0" parTransId="{478CE5BE-16D6-4793-98A2-093E1E32B57B}" sibTransId="{65F9CBC8-EC47-4871-9D63-E259EE3A3D6C}"/>
    <dgm:cxn modelId="{D2713999-701B-4429-809C-3D90FD30C1EC}" srcId="{5193BB0F-38BB-47DF-AD12-FF61E9F68D88}" destId="{B2EF4D5D-51C0-4F45-9AFB-F11947C4CE3C}" srcOrd="0" destOrd="0" parTransId="{60A2ECF0-62ED-4B81-A267-E345303B1050}" sibTransId="{97C83101-E1E8-4D8B-BC71-01AAF0EB7106}"/>
    <dgm:cxn modelId="{04B6099A-2F7B-494A-ACA7-F14293C8379E}" type="presOf" srcId="{9228F170-22F4-41F7-8DA2-F52D944FBE6E}" destId="{8635EF08-04FC-4568-A0B0-1A13864C4D4C}" srcOrd="0" destOrd="0" presId="urn:microsoft.com/office/officeart/2005/8/layout/balance1"/>
    <dgm:cxn modelId="{72923AB6-7936-4858-B6E5-AC27D3F65753}" srcId="{838365E6-9A8C-4F3A-9C5E-9C750D43FC64}" destId="{70655C91-B2F8-4BD9-9425-B443C96AB0A0}" srcOrd="2" destOrd="0" parTransId="{D7C5894D-B59B-490B-BEC8-8CB68D209825}" sibTransId="{D63B18FC-B613-4A27-A3EA-66B80C5197C0}"/>
    <dgm:cxn modelId="{EA1608B9-B4C1-42B5-A1FE-16E85A761BB5}" type="presOf" srcId="{5193BB0F-38BB-47DF-AD12-FF61E9F68D88}" destId="{6A531F78-0037-4189-9F3D-AC6654349765}" srcOrd="0" destOrd="0" presId="urn:microsoft.com/office/officeart/2005/8/layout/balance1"/>
    <dgm:cxn modelId="{74F52DD2-8674-4623-B45E-FB1EE5452675}" type="presOf" srcId="{838365E6-9A8C-4F3A-9C5E-9C750D43FC64}" destId="{BDEF6D8B-5AA8-40B7-820E-4A31D8B81322}" srcOrd="0" destOrd="0" presId="urn:microsoft.com/office/officeart/2005/8/layout/balance1"/>
    <dgm:cxn modelId="{2CE995DD-4FBE-4191-8522-9A36C7540CFB}" type="presOf" srcId="{70655C91-B2F8-4BD9-9425-B443C96AB0A0}" destId="{CBD9F789-1D20-4DB0-B04B-36C2D0DD7E77}" srcOrd="0" destOrd="0" presId="urn:microsoft.com/office/officeart/2005/8/layout/balance1"/>
    <dgm:cxn modelId="{8CB747E3-5771-416A-A1F7-BAC117E23D02}" srcId="{838365E6-9A8C-4F3A-9C5E-9C750D43FC64}" destId="{9228F170-22F4-41F7-8DA2-F52D944FBE6E}" srcOrd="1" destOrd="0" parTransId="{8AC9AEE6-6333-4152-88B0-D03B8DC4085E}" sibTransId="{2EFE512C-CFB8-413B-9F8A-628F5ABB1013}"/>
    <dgm:cxn modelId="{A6C1E0BB-1DED-4749-8125-F170619F7E15}" type="presParOf" srcId="{D08FCFB9-81F7-4877-A938-11B7E61BC489}" destId="{12B12670-2565-40B6-9172-A0EDFA3B3B19}" srcOrd="0" destOrd="0" presId="urn:microsoft.com/office/officeart/2005/8/layout/balance1"/>
    <dgm:cxn modelId="{6605B950-D318-4E2E-BF14-7F541673B5F0}" type="presParOf" srcId="{D08FCFB9-81F7-4877-A938-11B7E61BC489}" destId="{C86D9626-A035-4312-A20D-8F187206F3DB}" srcOrd="1" destOrd="0" presId="urn:microsoft.com/office/officeart/2005/8/layout/balance1"/>
    <dgm:cxn modelId="{A273F0FE-323A-43B4-B0EF-E0A4AA0763DA}" type="presParOf" srcId="{C86D9626-A035-4312-A20D-8F187206F3DB}" destId="{6A531F78-0037-4189-9F3D-AC6654349765}" srcOrd="0" destOrd="0" presId="urn:microsoft.com/office/officeart/2005/8/layout/balance1"/>
    <dgm:cxn modelId="{4E9356FD-C099-484D-9185-9DEB4E99D9D6}" type="presParOf" srcId="{C86D9626-A035-4312-A20D-8F187206F3DB}" destId="{BDEF6D8B-5AA8-40B7-820E-4A31D8B81322}" srcOrd="1" destOrd="0" presId="urn:microsoft.com/office/officeart/2005/8/layout/balance1"/>
    <dgm:cxn modelId="{27386AD9-C901-4E77-AC8D-C7C559E27462}" type="presParOf" srcId="{D08FCFB9-81F7-4877-A938-11B7E61BC489}" destId="{2CBA0A83-FCD3-408D-AE53-89C6598CDAB2}" srcOrd="2" destOrd="0" presId="urn:microsoft.com/office/officeart/2005/8/layout/balance1"/>
    <dgm:cxn modelId="{71A85D41-D979-4020-9FB6-ED4960EEBF0F}" type="presParOf" srcId="{2CBA0A83-FCD3-408D-AE53-89C6598CDAB2}" destId="{769EAAA5-E78B-405D-828D-58018E7B75DC}" srcOrd="0" destOrd="0" presId="urn:microsoft.com/office/officeart/2005/8/layout/balance1"/>
    <dgm:cxn modelId="{EDBF27D4-CB17-44D2-8D61-4DB3D7934BF4}" type="presParOf" srcId="{2CBA0A83-FCD3-408D-AE53-89C6598CDAB2}" destId="{5FF1E048-83EF-4663-88AD-6CD1E4A8655E}" srcOrd="1" destOrd="0" presId="urn:microsoft.com/office/officeart/2005/8/layout/balance1"/>
    <dgm:cxn modelId="{8B51EA85-8240-49DE-A126-D39B94F4B841}" type="presParOf" srcId="{2CBA0A83-FCD3-408D-AE53-89C6598CDAB2}" destId="{8DA03C8F-587C-4E91-AF03-F78CD2F742D6}" srcOrd="2" destOrd="0" presId="urn:microsoft.com/office/officeart/2005/8/layout/balance1"/>
    <dgm:cxn modelId="{0BD70A08-5D19-4E9C-8DD3-0517C62D127D}" type="presParOf" srcId="{2CBA0A83-FCD3-408D-AE53-89C6598CDAB2}" destId="{308802B7-4A66-496E-92A7-8DD279F105A7}" srcOrd="3" destOrd="0" presId="urn:microsoft.com/office/officeart/2005/8/layout/balance1"/>
    <dgm:cxn modelId="{9578E593-8545-4149-987D-DD973B61916A}" type="presParOf" srcId="{2CBA0A83-FCD3-408D-AE53-89C6598CDAB2}" destId="{8635EF08-04FC-4568-A0B0-1A13864C4D4C}" srcOrd="4" destOrd="0" presId="urn:microsoft.com/office/officeart/2005/8/layout/balance1"/>
    <dgm:cxn modelId="{217853C6-2725-46F6-B861-E401B808BF64}" type="presParOf" srcId="{2CBA0A83-FCD3-408D-AE53-89C6598CDAB2}" destId="{CBD9F789-1D20-4DB0-B04B-36C2D0DD7E77}" srcOrd="5" destOrd="0" presId="urn:microsoft.com/office/officeart/2005/8/layout/balance1"/>
    <dgm:cxn modelId="{CFEBFF2E-2F92-4CA1-940F-1434CEA76080}" type="presParOf" srcId="{2CBA0A83-FCD3-408D-AE53-89C6598CDAB2}" destId="{4E37ED02-6291-4EA6-971B-B9DFB8A19F89}" srcOrd="6" destOrd="0" presId="urn:microsoft.com/office/officeart/2005/8/layout/balance1"/>
    <dgm:cxn modelId="{C2361644-E495-4A11-8932-2AE6F28B2C13}" type="presParOf" srcId="{2CBA0A83-FCD3-408D-AE53-89C6598CDAB2}" destId="{3200453C-DA35-4C93-BE4B-4C378F09D628}" srcOrd="7" destOrd="0" presId="urn:microsoft.com/office/officeart/2005/8/layout/balance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093C06-79C2-4271-9E36-D97784CB9BCC}"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ES"/>
        </a:p>
      </dgm:t>
    </dgm:pt>
    <dgm:pt modelId="{F8E1CF54-EC48-4BA3-AF92-388F001B6D48}">
      <dgm:prSet phldrT="[Texto]"/>
      <dgm:spPr>
        <a:solidFill>
          <a:srgbClr val="C00000"/>
        </a:solidFill>
      </dgm:spPr>
      <dgm:t>
        <a:bodyPr/>
        <a:lstStyle/>
        <a:p>
          <a:r>
            <a:rPr lang="es-ES" dirty="0"/>
            <a:t>RSAN</a:t>
          </a:r>
        </a:p>
      </dgm:t>
    </dgm:pt>
    <dgm:pt modelId="{10D99AF2-8256-4AE4-BEC2-818EFE4E2980}" type="parTrans" cxnId="{09638CDA-FA3B-4A52-A6C1-8CB766EB682E}">
      <dgm:prSet/>
      <dgm:spPr/>
      <dgm:t>
        <a:bodyPr/>
        <a:lstStyle/>
        <a:p>
          <a:endParaRPr lang="es-ES"/>
        </a:p>
      </dgm:t>
    </dgm:pt>
    <dgm:pt modelId="{F6FF16B1-DEF2-4802-A70B-C34C5B7F09D0}" type="sibTrans" cxnId="{09638CDA-FA3B-4A52-A6C1-8CB766EB682E}">
      <dgm:prSet/>
      <dgm:spPr/>
      <dgm:t>
        <a:bodyPr/>
        <a:lstStyle/>
        <a:p>
          <a:endParaRPr lang="es-ES"/>
        </a:p>
      </dgm:t>
    </dgm:pt>
    <dgm:pt modelId="{FDEB768C-E29E-41CB-816E-EA914A00F600}">
      <dgm:prSet phldrT="[Texto]"/>
      <dgm:spPr>
        <a:solidFill>
          <a:srgbClr val="002060"/>
        </a:solidFill>
      </dgm:spPr>
      <dgm:t>
        <a:bodyPr/>
        <a:lstStyle/>
        <a:p>
          <a:r>
            <a:rPr lang="es-ES" dirty="0"/>
            <a:t>Consumo de proteína animal</a:t>
          </a:r>
        </a:p>
      </dgm:t>
    </dgm:pt>
    <dgm:pt modelId="{DF738572-2A37-46DF-B15A-39EE28DC9AE2}" type="parTrans" cxnId="{7F2D0B1D-D12F-4068-8025-FEFF819FCFB1}">
      <dgm:prSet/>
      <dgm:spPr>
        <a:solidFill>
          <a:srgbClr val="002060"/>
        </a:solidFill>
      </dgm:spPr>
      <dgm:t>
        <a:bodyPr/>
        <a:lstStyle/>
        <a:p>
          <a:endParaRPr lang="es-ES"/>
        </a:p>
      </dgm:t>
    </dgm:pt>
    <dgm:pt modelId="{9BDD0181-19CA-4485-BC37-F967C7987163}" type="sibTrans" cxnId="{7F2D0B1D-D12F-4068-8025-FEFF819FCFB1}">
      <dgm:prSet/>
      <dgm:spPr/>
      <dgm:t>
        <a:bodyPr/>
        <a:lstStyle/>
        <a:p>
          <a:endParaRPr lang="es-ES"/>
        </a:p>
      </dgm:t>
    </dgm:pt>
    <dgm:pt modelId="{BDD85F75-5B5D-4C93-927D-48AA8FD83CD0}">
      <dgm:prSet phldrT="[Texto]"/>
      <dgm:spPr>
        <a:solidFill>
          <a:srgbClr val="002060"/>
        </a:solidFill>
      </dgm:spPr>
      <dgm:t>
        <a:bodyPr/>
        <a:lstStyle/>
        <a:p>
          <a:r>
            <a:rPr lang="es-ES" dirty="0"/>
            <a:t>Acceso a consumo de alimentos</a:t>
          </a:r>
        </a:p>
      </dgm:t>
    </dgm:pt>
    <dgm:pt modelId="{058E5E45-1FE8-4145-9BF7-260D23B07EAE}" type="parTrans" cxnId="{B22C370B-D944-4C79-A376-8397E957D508}">
      <dgm:prSet/>
      <dgm:spPr>
        <a:solidFill>
          <a:srgbClr val="002060"/>
        </a:solidFill>
      </dgm:spPr>
      <dgm:t>
        <a:bodyPr/>
        <a:lstStyle/>
        <a:p>
          <a:endParaRPr lang="es-ES"/>
        </a:p>
      </dgm:t>
    </dgm:pt>
    <dgm:pt modelId="{939E5B7A-C46C-4121-9998-FC6EDC0E23E2}" type="sibTrans" cxnId="{B22C370B-D944-4C79-A376-8397E957D508}">
      <dgm:prSet/>
      <dgm:spPr/>
      <dgm:t>
        <a:bodyPr/>
        <a:lstStyle/>
        <a:p>
          <a:endParaRPr lang="es-ES"/>
        </a:p>
      </dgm:t>
    </dgm:pt>
    <dgm:pt modelId="{94BA9722-63F3-4868-9F0F-A6D6180F3CAA}">
      <dgm:prSet phldrT="[Texto]"/>
      <dgm:spPr>
        <a:solidFill>
          <a:srgbClr val="002060"/>
        </a:solidFill>
      </dgm:spPr>
      <dgm:t>
        <a:bodyPr/>
        <a:lstStyle/>
        <a:p>
          <a:r>
            <a:rPr lang="es-ES" dirty="0"/>
            <a:t>Experiencia de Seguridad Alimentaria</a:t>
          </a:r>
        </a:p>
      </dgm:t>
    </dgm:pt>
    <dgm:pt modelId="{4367216D-2FE0-4EB7-A594-00FC90D165A0}" type="parTrans" cxnId="{7AAB17A1-9073-472D-84C5-82D7F5DBD593}">
      <dgm:prSet/>
      <dgm:spPr>
        <a:solidFill>
          <a:srgbClr val="002060"/>
        </a:solidFill>
      </dgm:spPr>
      <dgm:t>
        <a:bodyPr/>
        <a:lstStyle/>
        <a:p>
          <a:endParaRPr lang="es-ES"/>
        </a:p>
      </dgm:t>
    </dgm:pt>
    <dgm:pt modelId="{EE7E55A6-6B09-480F-951F-E0E3019AD856}" type="sibTrans" cxnId="{7AAB17A1-9073-472D-84C5-82D7F5DBD593}">
      <dgm:prSet/>
      <dgm:spPr/>
      <dgm:t>
        <a:bodyPr/>
        <a:lstStyle/>
        <a:p>
          <a:endParaRPr lang="es-ES"/>
        </a:p>
      </dgm:t>
    </dgm:pt>
    <dgm:pt modelId="{2CA9850F-2193-44F1-85CB-7E73D3FE651B}" type="pres">
      <dgm:prSet presAssocID="{CD093C06-79C2-4271-9E36-D97784CB9BCC}" presName="cycle" presStyleCnt="0">
        <dgm:presLayoutVars>
          <dgm:chMax val="1"/>
          <dgm:dir/>
          <dgm:animLvl val="ctr"/>
          <dgm:resizeHandles val="exact"/>
        </dgm:presLayoutVars>
      </dgm:prSet>
      <dgm:spPr/>
    </dgm:pt>
    <dgm:pt modelId="{19B69FDF-84A8-4014-B5D7-13D834CDF10C}" type="pres">
      <dgm:prSet presAssocID="{F8E1CF54-EC48-4BA3-AF92-388F001B6D48}" presName="centerShape" presStyleLbl="node0" presStyleIdx="0" presStyleCnt="1" custLinFactNeighborX="267" custLinFactNeighborY="-597"/>
      <dgm:spPr/>
    </dgm:pt>
    <dgm:pt modelId="{202B7EB2-9F83-4DE5-9F32-7B411944F55E}" type="pres">
      <dgm:prSet presAssocID="{DF738572-2A37-46DF-B15A-39EE28DC9AE2}" presName="parTrans" presStyleLbl="bgSibTrans2D1" presStyleIdx="0" presStyleCnt="3" custAng="10501576" custScaleX="34170" custLinFactNeighborX="35966" custLinFactNeighborY="44342"/>
      <dgm:spPr/>
    </dgm:pt>
    <dgm:pt modelId="{267827A6-5E5D-45FD-B17F-AEBFE3669CFE}" type="pres">
      <dgm:prSet presAssocID="{FDEB768C-E29E-41CB-816E-EA914A00F600}" presName="node" presStyleLbl="node1" presStyleIdx="0" presStyleCnt="3">
        <dgm:presLayoutVars>
          <dgm:bulletEnabled val="1"/>
        </dgm:presLayoutVars>
      </dgm:prSet>
      <dgm:spPr/>
    </dgm:pt>
    <dgm:pt modelId="{AB8B57BA-608F-4C89-88F6-7D0DCBAB794D}" type="pres">
      <dgm:prSet presAssocID="{058E5E45-1FE8-4145-9BF7-260D23B07EAE}" presName="parTrans" presStyleLbl="bgSibTrans2D1" presStyleIdx="1" presStyleCnt="3" custAng="10800000" custFlipHor="1" custScaleX="41699" custLinFactNeighborX="-4060" custLinFactNeighborY="95995"/>
      <dgm:spPr/>
    </dgm:pt>
    <dgm:pt modelId="{7D05B8B8-F9C2-4DF8-9187-4D1417CBA410}" type="pres">
      <dgm:prSet presAssocID="{BDD85F75-5B5D-4C93-927D-48AA8FD83CD0}" presName="node" presStyleLbl="node1" presStyleIdx="1" presStyleCnt="3">
        <dgm:presLayoutVars>
          <dgm:bulletEnabled val="1"/>
        </dgm:presLayoutVars>
      </dgm:prSet>
      <dgm:spPr/>
    </dgm:pt>
    <dgm:pt modelId="{523A644B-527E-4754-948B-E6FE5A2578A4}" type="pres">
      <dgm:prSet presAssocID="{4367216D-2FE0-4EB7-A594-00FC90D165A0}" presName="parTrans" presStyleLbl="bgSibTrans2D1" presStyleIdx="2" presStyleCnt="3" custAng="10122173" custScaleX="30275" custLinFactNeighborX="-35885" custLinFactNeighborY="49526"/>
      <dgm:spPr/>
    </dgm:pt>
    <dgm:pt modelId="{0D8FD19C-D500-4AE0-BFE9-017865365DD2}" type="pres">
      <dgm:prSet presAssocID="{94BA9722-63F3-4868-9F0F-A6D6180F3CAA}" presName="node" presStyleLbl="node1" presStyleIdx="2" presStyleCnt="3">
        <dgm:presLayoutVars>
          <dgm:bulletEnabled val="1"/>
        </dgm:presLayoutVars>
      </dgm:prSet>
      <dgm:spPr/>
    </dgm:pt>
  </dgm:ptLst>
  <dgm:cxnLst>
    <dgm:cxn modelId="{162AB405-206E-47BB-BA9D-6A3433957AB6}" type="presOf" srcId="{DF738572-2A37-46DF-B15A-39EE28DC9AE2}" destId="{202B7EB2-9F83-4DE5-9F32-7B411944F55E}" srcOrd="0" destOrd="0" presId="urn:microsoft.com/office/officeart/2005/8/layout/radial4"/>
    <dgm:cxn modelId="{B22C370B-D944-4C79-A376-8397E957D508}" srcId="{F8E1CF54-EC48-4BA3-AF92-388F001B6D48}" destId="{BDD85F75-5B5D-4C93-927D-48AA8FD83CD0}" srcOrd="1" destOrd="0" parTransId="{058E5E45-1FE8-4145-9BF7-260D23B07EAE}" sibTransId="{939E5B7A-C46C-4121-9998-FC6EDC0E23E2}"/>
    <dgm:cxn modelId="{7F2D0B1D-D12F-4068-8025-FEFF819FCFB1}" srcId="{F8E1CF54-EC48-4BA3-AF92-388F001B6D48}" destId="{FDEB768C-E29E-41CB-816E-EA914A00F600}" srcOrd="0" destOrd="0" parTransId="{DF738572-2A37-46DF-B15A-39EE28DC9AE2}" sibTransId="{9BDD0181-19CA-4485-BC37-F967C7987163}"/>
    <dgm:cxn modelId="{B4A17343-EA2D-4186-BCFB-5F47343D99B1}" type="presOf" srcId="{4367216D-2FE0-4EB7-A594-00FC90D165A0}" destId="{523A644B-527E-4754-948B-E6FE5A2578A4}" srcOrd="0" destOrd="0" presId="urn:microsoft.com/office/officeart/2005/8/layout/radial4"/>
    <dgm:cxn modelId="{29386369-D21A-4197-A0E7-A91A25DDD801}" type="presOf" srcId="{94BA9722-63F3-4868-9F0F-A6D6180F3CAA}" destId="{0D8FD19C-D500-4AE0-BFE9-017865365DD2}" srcOrd="0" destOrd="0" presId="urn:microsoft.com/office/officeart/2005/8/layout/radial4"/>
    <dgm:cxn modelId="{4247D96E-E538-4B56-9915-0387514C5555}" type="presOf" srcId="{058E5E45-1FE8-4145-9BF7-260D23B07EAE}" destId="{AB8B57BA-608F-4C89-88F6-7D0DCBAB794D}" srcOrd="0" destOrd="0" presId="urn:microsoft.com/office/officeart/2005/8/layout/radial4"/>
    <dgm:cxn modelId="{46915F7E-774E-4CF1-AF3E-5DF177C3AC38}" type="presOf" srcId="{BDD85F75-5B5D-4C93-927D-48AA8FD83CD0}" destId="{7D05B8B8-F9C2-4DF8-9187-4D1417CBA410}" srcOrd="0" destOrd="0" presId="urn:microsoft.com/office/officeart/2005/8/layout/radial4"/>
    <dgm:cxn modelId="{7AAB17A1-9073-472D-84C5-82D7F5DBD593}" srcId="{F8E1CF54-EC48-4BA3-AF92-388F001B6D48}" destId="{94BA9722-63F3-4868-9F0F-A6D6180F3CAA}" srcOrd="2" destOrd="0" parTransId="{4367216D-2FE0-4EB7-A594-00FC90D165A0}" sibTransId="{EE7E55A6-6B09-480F-951F-E0E3019AD856}"/>
    <dgm:cxn modelId="{8F3623BC-A5D9-43B4-AED0-D43CADFB61D7}" type="presOf" srcId="{CD093C06-79C2-4271-9E36-D97784CB9BCC}" destId="{2CA9850F-2193-44F1-85CB-7E73D3FE651B}" srcOrd="0" destOrd="0" presId="urn:microsoft.com/office/officeart/2005/8/layout/radial4"/>
    <dgm:cxn modelId="{09638CDA-FA3B-4A52-A6C1-8CB766EB682E}" srcId="{CD093C06-79C2-4271-9E36-D97784CB9BCC}" destId="{F8E1CF54-EC48-4BA3-AF92-388F001B6D48}" srcOrd="0" destOrd="0" parTransId="{10D99AF2-8256-4AE4-BEC2-818EFE4E2980}" sibTransId="{F6FF16B1-DEF2-4802-A70B-C34C5B7F09D0}"/>
    <dgm:cxn modelId="{CB48E4E5-EEF0-424B-B2FE-28FE6A54922A}" type="presOf" srcId="{FDEB768C-E29E-41CB-816E-EA914A00F600}" destId="{267827A6-5E5D-45FD-B17F-AEBFE3669CFE}" srcOrd="0" destOrd="0" presId="urn:microsoft.com/office/officeart/2005/8/layout/radial4"/>
    <dgm:cxn modelId="{669378F3-EE12-4E75-A87B-B96EBDD7C9F1}" type="presOf" srcId="{F8E1CF54-EC48-4BA3-AF92-388F001B6D48}" destId="{19B69FDF-84A8-4014-B5D7-13D834CDF10C}" srcOrd="0" destOrd="0" presId="urn:microsoft.com/office/officeart/2005/8/layout/radial4"/>
    <dgm:cxn modelId="{427206E6-8145-4984-BCAD-54D51BE0F482}" type="presParOf" srcId="{2CA9850F-2193-44F1-85CB-7E73D3FE651B}" destId="{19B69FDF-84A8-4014-B5D7-13D834CDF10C}" srcOrd="0" destOrd="0" presId="urn:microsoft.com/office/officeart/2005/8/layout/radial4"/>
    <dgm:cxn modelId="{17F82EAB-AD23-4FEC-ACEF-E05FD9288836}" type="presParOf" srcId="{2CA9850F-2193-44F1-85CB-7E73D3FE651B}" destId="{202B7EB2-9F83-4DE5-9F32-7B411944F55E}" srcOrd="1" destOrd="0" presId="urn:microsoft.com/office/officeart/2005/8/layout/radial4"/>
    <dgm:cxn modelId="{ED5623ED-6421-4679-AED5-244FBF166286}" type="presParOf" srcId="{2CA9850F-2193-44F1-85CB-7E73D3FE651B}" destId="{267827A6-5E5D-45FD-B17F-AEBFE3669CFE}" srcOrd="2" destOrd="0" presId="urn:microsoft.com/office/officeart/2005/8/layout/radial4"/>
    <dgm:cxn modelId="{B6AC2F35-201A-4A43-8D86-87F1FE28C9B7}" type="presParOf" srcId="{2CA9850F-2193-44F1-85CB-7E73D3FE651B}" destId="{AB8B57BA-608F-4C89-88F6-7D0DCBAB794D}" srcOrd="3" destOrd="0" presId="urn:microsoft.com/office/officeart/2005/8/layout/radial4"/>
    <dgm:cxn modelId="{CE04E69E-3784-4E72-B19D-FCD62C8BB975}" type="presParOf" srcId="{2CA9850F-2193-44F1-85CB-7E73D3FE651B}" destId="{7D05B8B8-F9C2-4DF8-9187-4D1417CBA410}" srcOrd="4" destOrd="0" presId="urn:microsoft.com/office/officeart/2005/8/layout/radial4"/>
    <dgm:cxn modelId="{D0FE1474-5667-46E1-AA1C-A7FEC3BADFE3}" type="presParOf" srcId="{2CA9850F-2193-44F1-85CB-7E73D3FE651B}" destId="{523A644B-527E-4754-948B-E6FE5A2578A4}" srcOrd="5" destOrd="0" presId="urn:microsoft.com/office/officeart/2005/8/layout/radial4"/>
    <dgm:cxn modelId="{8328586D-C487-4CD5-AD23-A23C0E3C5667}" type="presParOf" srcId="{2CA9850F-2193-44F1-85CB-7E73D3FE651B}" destId="{0D8FD19C-D500-4AE0-BFE9-017865365DD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FCD27E-6F78-4934-A9EE-9819AAC31A7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DEB3B837-CD1C-4B70-9A21-A27DB5BE0516}">
      <dgm:prSet phldrT="[Texto]"/>
      <dgm:spPr>
        <a:solidFill>
          <a:srgbClr val="C00000"/>
        </a:solidFill>
      </dgm:spPr>
      <dgm:t>
        <a:bodyPr/>
        <a:lstStyle/>
        <a:p>
          <a:r>
            <a:rPr lang="es-ES" dirty="0"/>
            <a:t>RSAN</a:t>
          </a:r>
        </a:p>
      </dgm:t>
    </dgm:pt>
    <dgm:pt modelId="{08079B67-18E5-4083-8DF3-4F0FB4DB1EA4}" type="parTrans" cxnId="{B1402D78-6698-4577-AB93-AA9B87328F08}">
      <dgm:prSet/>
      <dgm:spPr/>
      <dgm:t>
        <a:bodyPr/>
        <a:lstStyle/>
        <a:p>
          <a:endParaRPr lang="es-ES"/>
        </a:p>
      </dgm:t>
    </dgm:pt>
    <dgm:pt modelId="{DAEB6452-C1C2-4489-9CDC-5E14E5F2D754}" type="sibTrans" cxnId="{B1402D78-6698-4577-AB93-AA9B87328F08}">
      <dgm:prSet/>
      <dgm:spPr/>
      <dgm:t>
        <a:bodyPr/>
        <a:lstStyle/>
        <a:p>
          <a:endParaRPr lang="es-ES"/>
        </a:p>
      </dgm:t>
    </dgm:pt>
    <dgm:pt modelId="{64A62E88-7260-40D4-81DB-C80238E37F3B}">
      <dgm:prSet phldrT="[Texto]"/>
      <dgm:spPr>
        <a:solidFill>
          <a:schemeClr val="accent3">
            <a:lumMod val="75000"/>
          </a:schemeClr>
        </a:solidFill>
      </dgm:spPr>
      <dgm:t>
        <a:bodyPr/>
        <a:lstStyle/>
        <a:p>
          <a:r>
            <a:rPr lang="es-ES" dirty="0"/>
            <a:t>ASB</a:t>
          </a:r>
        </a:p>
      </dgm:t>
    </dgm:pt>
    <dgm:pt modelId="{BDAE9145-FE46-424D-B7CC-A52E8420C27A}" type="parTrans" cxnId="{CB6040DA-A973-483F-9B61-42A7F15FDA5C}">
      <dgm:prSet/>
      <dgm:spPr>
        <a:solidFill>
          <a:schemeClr val="accent3">
            <a:lumMod val="75000"/>
          </a:schemeClr>
        </a:solidFill>
      </dgm:spPr>
      <dgm:t>
        <a:bodyPr/>
        <a:lstStyle/>
        <a:p>
          <a:endParaRPr lang="es-ES"/>
        </a:p>
      </dgm:t>
    </dgm:pt>
    <dgm:pt modelId="{1C57C9D7-B824-4F7C-BDC7-93154799693C}" type="sibTrans" cxnId="{CB6040DA-A973-483F-9B61-42A7F15FDA5C}">
      <dgm:prSet/>
      <dgm:spPr/>
      <dgm:t>
        <a:bodyPr/>
        <a:lstStyle/>
        <a:p>
          <a:endParaRPr lang="es-ES"/>
        </a:p>
      </dgm:t>
    </dgm:pt>
    <dgm:pt modelId="{D289CD27-F31D-417E-BE89-A7A7E34D71CE}">
      <dgm:prSet phldrT="[Texto]"/>
      <dgm:spPr>
        <a:solidFill>
          <a:schemeClr val="accent3">
            <a:lumMod val="75000"/>
          </a:schemeClr>
        </a:solidFill>
      </dgm:spPr>
      <dgm:t>
        <a:bodyPr/>
        <a:lstStyle/>
        <a:p>
          <a:r>
            <a:rPr lang="es-ES" dirty="0"/>
            <a:t>CA</a:t>
          </a:r>
        </a:p>
      </dgm:t>
    </dgm:pt>
    <dgm:pt modelId="{07C9D863-ED48-4D93-A781-4B364D10A894}" type="parTrans" cxnId="{15C326C2-4682-4312-A084-EDABE6A30F76}">
      <dgm:prSet/>
      <dgm:spPr>
        <a:solidFill>
          <a:schemeClr val="accent3">
            <a:lumMod val="75000"/>
          </a:schemeClr>
        </a:solidFill>
      </dgm:spPr>
      <dgm:t>
        <a:bodyPr/>
        <a:lstStyle/>
        <a:p>
          <a:endParaRPr lang="es-ES"/>
        </a:p>
      </dgm:t>
    </dgm:pt>
    <dgm:pt modelId="{F72AA0AE-5111-400D-8788-CEB5EAD818E7}" type="sibTrans" cxnId="{15C326C2-4682-4312-A084-EDABE6A30F76}">
      <dgm:prSet/>
      <dgm:spPr/>
      <dgm:t>
        <a:bodyPr/>
        <a:lstStyle/>
        <a:p>
          <a:endParaRPr lang="es-ES"/>
        </a:p>
      </dgm:t>
    </dgm:pt>
    <dgm:pt modelId="{7F855C7E-6051-4113-B1FC-3ABDE03BC303}">
      <dgm:prSet phldrT="[Texto]"/>
      <dgm:spPr>
        <a:solidFill>
          <a:schemeClr val="accent3">
            <a:lumMod val="75000"/>
          </a:schemeClr>
        </a:solidFill>
      </dgm:spPr>
      <dgm:t>
        <a:bodyPr/>
        <a:lstStyle/>
        <a:p>
          <a:r>
            <a:rPr lang="es-ES" dirty="0"/>
            <a:t>ACT</a:t>
          </a:r>
        </a:p>
      </dgm:t>
    </dgm:pt>
    <dgm:pt modelId="{AC631B0B-84E0-4498-B674-85D59A1028E8}" type="parTrans" cxnId="{27E9C02E-6B4E-41A2-B6C2-E3211FBFE1ED}">
      <dgm:prSet/>
      <dgm:spPr>
        <a:solidFill>
          <a:schemeClr val="accent3">
            <a:lumMod val="75000"/>
          </a:schemeClr>
        </a:solidFill>
      </dgm:spPr>
      <dgm:t>
        <a:bodyPr/>
        <a:lstStyle/>
        <a:p>
          <a:endParaRPr lang="es-ES"/>
        </a:p>
      </dgm:t>
    </dgm:pt>
    <dgm:pt modelId="{6DD4A972-02A0-408C-B58D-D3422B937EFB}" type="sibTrans" cxnId="{27E9C02E-6B4E-41A2-B6C2-E3211FBFE1ED}">
      <dgm:prSet/>
      <dgm:spPr/>
      <dgm:t>
        <a:bodyPr/>
        <a:lstStyle/>
        <a:p>
          <a:endParaRPr lang="es-ES"/>
        </a:p>
      </dgm:t>
    </dgm:pt>
    <dgm:pt modelId="{0D7DC125-7FB9-4BD3-A1C9-A929951E7ED4}">
      <dgm:prSet/>
      <dgm:spPr>
        <a:solidFill>
          <a:schemeClr val="accent3">
            <a:lumMod val="20000"/>
            <a:lumOff val="80000"/>
          </a:schemeClr>
        </a:solidFill>
      </dgm:spPr>
      <dgm:t>
        <a:bodyPr/>
        <a:lstStyle/>
        <a:p>
          <a:r>
            <a:rPr lang="es-ES" dirty="0"/>
            <a:t>RPS</a:t>
          </a:r>
        </a:p>
      </dgm:t>
    </dgm:pt>
    <dgm:pt modelId="{7B6445B0-813C-4532-A0B6-B52E5A57A20A}" type="parTrans" cxnId="{1548E5A6-0FA3-47BD-B7E0-3D82E9642C39}">
      <dgm:prSet/>
      <dgm:spPr>
        <a:solidFill>
          <a:schemeClr val="accent3">
            <a:lumMod val="20000"/>
            <a:lumOff val="80000"/>
          </a:schemeClr>
        </a:solidFill>
      </dgm:spPr>
      <dgm:t>
        <a:bodyPr/>
        <a:lstStyle/>
        <a:p>
          <a:endParaRPr lang="es-ES"/>
        </a:p>
      </dgm:t>
    </dgm:pt>
    <dgm:pt modelId="{7AF3FF52-C557-40B6-A995-BB51F8FCE3C5}" type="sibTrans" cxnId="{1548E5A6-0FA3-47BD-B7E0-3D82E9642C39}">
      <dgm:prSet/>
      <dgm:spPr/>
      <dgm:t>
        <a:bodyPr/>
        <a:lstStyle/>
        <a:p>
          <a:endParaRPr lang="es-ES"/>
        </a:p>
      </dgm:t>
    </dgm:pt>
    <dgm:pt modelId="{AA11F01A-9A2A-4CDB-8113-572DF552A43F}" type="pres">
      <dgm:prSet presAssocID="{1EFCD27E-6F78-4934-A9EE-9819AAC31A7D}" presName="cycle" presStyleCnt="0">
        <dgm:presLayoutVars>
          <dgm:chMax val="1"/>
          <dgm:dir/>
          <dgm:animLvl val="ctr"/>
          <dgm:resizeHandles val="exact"/>
        </dgm:presLayoutVars>
      </dgm:prSet>
      <dgm:spPr/>
    </dgm:pt>
    <dgm:pt modelId="{084077D5-F319-4D78-BCAA-1624D7699FCB}" type="pres">
      <dgm:prSet presAssocID="{DEB3B837-CD1C-4B70-9A21-A27DB5BE0516}" presName="centerShape" presStyleLbl="node0" presStyleIdx="0" presStyleCnt="1" custLinFactNeighborX="397" custLinFactNeighborY="-34956"/>
      <dgm:spPr/>
    </dgm:pt>
    <dgm:pt modelId="{38E3F459-C976-4966-A17E-A4BD92D7E43D}" type="pres">
      <dgm:prSet presAssocID="{BDAE9145-FE46-424D-B7CC-A52E8420C27A}" presName="parTrans" presStyleLbl="bgSibTrans2D1" presStyleIdx="0" presStyleCnt="4" custScaleY="55897"/>
      <dgm:spPr/>
    </dgm:pt>
    <dgm:pt modelId="{C2CC3F3F-E75E-4DEE-9223-5E9DBEF4F7C8}" type="pres">
      <dgm:prSet presAssocID="{64A62E88-7260-40D4-81DB-C80238E37F3B}" presName="node" presStyleLbl="node1" presStyleIdx="0" presStyleCnt="4" custScaleX="85816" custScaleY="75194" custRadScaleRad="105519" custRadScaleInc="-65471">
        <dgm:presLayoutVars>
          <dgm:bulletEnabled val="1"/>
        </dgm:presLayoutVars>
      </dgm:prSet>
      <dgm:spPr/>
    </dgm:pt>
    <dgm:pt modelId="{6FFD8D06-3137-40B6-AF9B-D3A8F0E43A49}" type="pres">
      <dgm:prSet presAssocID="{7B6445B0-813C-4532-A0B6-B52E5A57A20A}" presName="parTrans" presStyleLbl="bgSibTrans2D1" presStyleIdx="1" presStyleCnt="4" custScaleY="55920"/>
      <dgm:spPr/>
    </dgm:pt>
    <dgm:pt modelId="{7CB03A88-239C-4B24-AFFD-72A3059AE6F3}" type="pres">
      <dgm:prSet presAssocID="{0D7DC125-7FB9-4BD3-A1C9-A929951E7ED4}" presName="node" presStyleLbl="node1" presStyleIdx="1" presStyleCnt="4" custScaleX="85816" custScaleY="75194" custRadScaleRad="92580" custRadScaleInc="292305">
        <dgm:presLayoutVars>
          <dgm:bulletEnabled val="1"/>
        </dgm:presLayoutVars>
      </dgm:prSet>
      <dgm:spPr/>
    </dgm:pt>
    <dgm:pt modelId="{ADA78FE2-367A-4A91-BBB2-12810E994FB2}" type="pres">
      <dgm:prSet presAssocID="{07C9D863-ED48-4D93-A781-4B364D10A894}" presName="parTrans" presStyleLbl="bgSibTrans2D1" presStyleIdx="2" presStyleCnt="4" custScaleY="50606"/>
      <dgm:spPr/>
    </dgm:pt>
    <dgm:pt modelId="{EE7B86A5-6B17-47AD-B48C-CEA11F8F76E0}" type="pres">
      <dgm:prSet presAssocID="{D289CD27-F31D-417E-BE89-A7A7E34D71CE}" presName="node" presStyleLbl="node1" presStyleIdx="2" presStyleCnt="4" custScaleX="85816" custScaleY="75194" custRadScaleRad="47414" custRadScaleInc="-330589">
        <dgm:presLayoutVars>
          <dgm:bulletEnabled val="1"/>
        </dgm:presLayoutVars>
      </dgm:prSet>
      <dgm:spPr/>
    </dgm:pt>
    <dgm:pt modelId="{64F01F06-5D81-4FFC-A73A-FD7593CDD3DF}" type="pres">
      <dgm:prSet presAssocID="{AC631B0B-84E0-4498-B674-85D59A1028E8}" presName="parTrans" presStyleLbl="bgSibTrans2D1" presStyleIdx="3" presStyleCnt="4" custScaleY="49709"/>
      <dgm:spPr/>
    </dgm:pt>
    <dgm:pt modelId="{E48ED1B7-B408-4E54-8D3F-9A05639EFFCA}" type="pres">
      <dgm:prSet presAssocID="{7F855C7E-6051-4113-B1FC-3ABDE03BC303}" presName="node" presStyleLbl="node1" presStyleIdx="3" presStyleCnt="4" custScaleX="85816" custScaleY="75194" custRadScaleRad="36096" custRadScaleInc="137538">
        <dgm:presLayoutVars>
          <dgm:bulletEnabled val="1"/>
        </dgm:presLayoutVars>
      </dgm:prSet>
      <dgm:spPr/>
    </dgm:pt>
  </dgm:ptLst>
  <dgm:cxnLst>
    <dgm:cxn modelId="{86062509-C8EE-4A8B-A6C6-862C3CDFF2ED}" type="presOf" srcId="{64A62E88-7260-40D4-81DB-C80238E37F3B}" destId="{C2CC3F3F-E75E-4DEE-9223-5E9DBEF4F7C8}" srcOrd="0" destOrd="0" presId="urn:microsoft.com/office/officeart/2005/8/layout/radial4"/>
    <dgm:cxn modelId="{57900914-8FFA-4BAD-B5DA-B0D7140F9159}" type="presOf" srcId="{07C9D863-ED48-4D93-A781-4B364D10A894}" destId="{ADA78FE2-367A-4A91-BBB2-12810E994FB2}" srcOrd="0" destOrd="0" presId="urn:microsoft.com/office/officeart/2005/8/layout/radial4"/>
    <dgm:cxn modelId="{27E9C02E-6B4E-41A2-B6C2-E3211FBFE1ED}" srcId="{DEB3B837-CD1C-4B70-9A21-A27DB5BE0516}" destId="{7F855C7E-6051-4113-B1FC-3ABDE03BC303}" srcOrd="3" destOrd="0" parTransId="{AC631B0B-84E0-4498-B674-85D59A1028E8}" sibTransId="{6DD4A972-02A0-408C-B58D-D3422B937EFB}"/>
    <dgm:cxn modelId="{127C1B5F-B440-42D6-9F42-659011C665BA}" type="presOf" srcId="{DEB3B837-CD1C-4B70-9A21-A27DB5BE0516}" destId="{084077D5-F319-4D78-BCAA-1624D7699FCB}" srcOrd="0" destOrd="0" presId="urn:microsoft.com/office/officeart/2005/8/layout/radial4"/>
    <dgm:cxn modelId="{179E1265-E192-4D79-AA08-77B67530C434}" type="presOf" srcId="{AC631B0B-84E0-4498-B674-85D59A1028E8}" destId="{64F01F06-5D81-4FFC-A73A-FD7593CDD3DF}" srcOrd="0" destOrd="0" presId="urn:microsoft.com/office/officeart/2005/8/layout/radial4"/>
    <dgm:cxn modelId="{4B4FD068-9891-45FD-AD66-E6754573C39F}" type="presOf" srcId="{D289CD27-F31D-417E-BE89-A7A7E34D71CE}" destId="{EE7B86A5-6B17-47AD-B48C-CEA11F8F76E0}" srcOrd="0" destOrd="0" presId="urn:microsoft.com/office/officeart/2005/8/layout/radial4"/>
    <dgm:cxn modelId="{6AE9E76C-52DE-4CCC-A1EB-A57C12EC7123}" type="presOf" srcId="{7B6445B0-813C-4532-A0B6-B52E5A57A20A}" destId="{6FFD8D06-3137-40B6-AF9B-D3A8F0E43A49}" srcOrd="0" destOrd="0" presId="urn:microsoft.com/office/officeart/2005/8/layout/radial4"/>
    <dgm:cxn modelId="{B1402D78-6698-4577-AB93-AA9B87328F08}" srcId="{1EFCD27E-6F78-4934-A9EE-9819AAC31A7D}" destId="{DEB3B837-CD1C-4B70-9A21-A27DB5BE0516}" srcOrd="0" destOrd="0" parTransId="{08079B67-18E5-4083-8DF3-4F0FB4DB1EA4}" sibTransId="{DAEB6452-C1C2-4489-9CDC-5E14E5F2D754}"/>
    <dgm:cxn modelId="{1B0D2F80-1952-4AD3-ABB7-079C07D14E16}" type="presOf" srcId="{1EFCD27E-6F78-4934-A9EE-9819AAC31A7D}" destId="{AA11F01A-9A2A-4CDB-8113-572DF552A43F}" srcOrd="0" destOrd="0" presId="urn:microsoft.com/office/officeart/2005/8/layout/radial4"/>
    <dgm:cxn modelId="{1548E5A6-0FA3-47BD-B7E0-3D82E9642C39}" srcId="{DEB3B837-CD1C-4B70-9A21-A27DB5BE0516}" destId="{0D7DC125-7FB9-4BD3-A1C9-A929951E7ED4}" srcOrd="1" destOrd="0" parTransId="{7B6445B0-813C-4532-A0B6-B52E5A57A20A}" sibTransId="{7AF3FF52-C557-40B6-A995-BB51F8FCE3C5}"/>
    <dgm:cxn modelId="{15C326C2-4682-4312-A084-EDABE6A30F76}" srcId="{DEB3B837-CD1C-4B70-9A21-A27DB5BE0516}" destId="{D289CD27-F31D-417E-BE89-A7A7E34D71CE}" srcOrd="2" destOrd="0" parTransId="{07C9D863-ED48-4D93-A781-4B364D10A894}" sibTransId="{F72AA0AE-5111-400D-8788-CEB5EAD818E7}"/>
    <dgm:cxn modelId="{1F2ED0D6-C546-4F28-87A7-E3EE9F9E0BA8}" type="presOf" srcId="{7F855C7E-6051-4113-B1FC-3ABDE03BC303}" destId="{E48ED1B7-B408-4E54-8D3F-9A05639EFFCA}" srcOrd="0" destOrd="0" presId="urn:microsoft.com/office/officeart/2005/8/layout/radial4"/>
    <dgm:cxn modelId="{CB6040DA-A973-483F-9B61-42A7F15FDA5C}" srcId="{DEB3B837-CD1C-4B70-9A21-A27DB5BE0516}" destId="{64A62E88-7260-40D4-81DB-C80238E37F3B}" srcOrd="0" destOrd="0" parTransId="{BDAE9145-FE46-424D-B7CC-A52E8420C27A}" sibTransId="{1C57C9D7-B824-4F7C-BDC7-93154799693C}"/>
    <dgm:cxn modelId="{2467C1E9-27A7-4176-8D4D-8483BF24208D}" type="presOf" srcId="{0D7DC125-7FB9-4BD3-A1C9-A929951E7ED4}" destId="{7CB03A88-239C-4B24-AFFD-72A3059AE6F3}" srcOrd="0" destOrd="0" presId="urn:microsoft.com/office/officeart/2005/8/layout/radial4"/>
    <dgm:cxn modelId="{24CED0FF-B8A2-4AFF-B901-FCDD9011F7E2}" type="presOf" srcId="{BDAE9145-FE46-424D-B7CC-A52E8420C27A}" destId="{38E3F459-C976-4966-A17E-A4BD92D7E43D}" srcOrd="0" destOrd="0" presId="urn:microsoft.com/office/officeart/2005/8/layout/radial4"/>
    <dgm:cxn modelId="{3CFF9C4B-3A93-4D11-BFD8-B76154019CDF}" type="presParOf" srcId="{AA11F01A-9A2A-4CDB-8113-572DF552A43F}" destId="{084077D5-F319-4D78-BCAA-1624D7699FCB}" srcOrd="0" destOrd="0" presId="urn:microsoft.com/office/officeart/2005/8/layout/radial4"/>
    <dgm:cxn modelId="{32F9668D-AA42-4239-96BE-39D9EBB10213}" type="presParOf" srcId="{AA11F01A-9A2A-4CDB-8113-572DF552A43F}" destId="{38E3F459-C976-4966-A17E-A4BD92D7E43D}" srcOrd="1" destOrd="0" presId="urn:microsoft.com/office/officeart/2005/8/layout/radial4"/>
    <dgm:cxn modelId="{E9DD08D0-CAE1-4E9D-8651-D95B02318929}" type="presParOf" srcId="{AA11F01A-9A2A-4CDB-8113-572DF552A43F}" destId="{C2CC3F3F-E75E-4DEE-9223-5E9DBEF4F7C8}" srcOrd="2" destOrd="0" presId="urn:microsoft.com/office/officeart/2005/8/layout/radial4"/>
    <dgm:cxn modelId="{0C8949BC-9244-4AC4-9988-8B705AC45636}" type="presParOf" srcId="{AA11F01A-9A2A-4CDB-8113-572DF552A43F}" destId="{6FFD8D06-3137-40B6-AF9B-D3A8F0E43A49}" srcOrd="3" destOrd="0" presId="urn:microsoft.com/office/officeart/2005/8/layout/radial4"/>
    <dgm:cxn modelId="{4D797A4A-4DC5-4E8D-B9E0-F143A9AA33D1}" type="presParOf" srcId="{AA11F01A-9A2A-4CDB-8113-572DF552A43F}" destId="{7CB03A88-239C-4B24-AFFD-72A3059AE6F3}" srcOrd="4" destOrd="0" presId="urn:microsoft.com/office/officeart/2005/8/layout/radial4"/>
    <dgm:cxn modelId="{4AB1A6C5-8237-4265-8074-BB156495D057}" type="presParOf" srcId="{AA11F01A-9A2A-4CDB-8113-572DF552A43F}" destId="{ADA78FE2-367A-4A91-BBB2-12810E994FB2}" srcOrd="5" destOrd="0" presId="urn:microsoft.com/office/officeart/2005/8/layout/radial4"/>
    <dgm:cxn modelId="{7546AB5E-42FB-458C-BF47-2953F794DBA8}" type="presParOf" srcId="{AA11F01A-9A2A-4CDB-8113-572DF552A43F}" destId="{EE7B86A5-6B17-47AD-B48C-CEA11F8F76E0}" srcOrd="6" destOrd="0" presId="urn:microsoft.com/office/officeart/2005/8/layout/radial4"/>
    <dgm:cxn modelId="{59C14E81-E6E3-4B4C-AC2C-AB324180716B}" type="presParOf" srcId="{AA11F01A-9A2A-4CDB-8113-572DF552A43F}" destId="{64F01F06-5D81-4FFC-A73A-FD7593CDD3DF}" srcOrd="7" destOrd="0" presId="urn:microsoft.com/office/officeart/2005/8/layout/radial4"/>
    <dgm:cxn modelId="{79218335-D9A0-49B1-BEE4-16A77C9C5EEE}" type="presParOf" srcId="{AA11F01A-9A2A-4CDB-8113-572DF552A43F}" destId="{E48ED1B7-B408-4E54-8D3F-9A05639EFFCA}" srcOrd="8"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077D5-F319-4D78-BCAA-1624D7699FCB}">
      <dsp:nvSpPr>
        <dsp:cNvPr id="0" name=""/>
        <dsp:cNvSpPr/>
      </dsp:nvSpPr>
      <dsp:spPr>
        <a:xfrm>
          <a:off x="2068175" y="347375"/>
          <a:ext cx="1517186" cy="1517186"/>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s-ES" sz="3600" kern="1200" dirty="0"/>
            <a:t>RSAN</a:t>
          </a:r>
        </a:p>
      </dsp:txBody>
      <dsp:txXfrm>
        <a:off x="2290362" y="569562"/>
        <a:ext cx="1072812" cy="1072812"/>
      </dsp:txXfrm>
    </dsp:sp>
    <dsp:sp modelId="{38E3F459-C976-4966-A17E-A4BD92D7E43D}">
      <dsp:nvSpPr>
        <dsp:cNvPr id="0" name=""/>
        <dsp:cNvSpPr/>
      </dsp:nvSpPr>
      <dsp:spPr>
        <a:xfrm rot="8218651">
          <a:off x="331029" y="2316807"/>
          <a:ext cx="2137603" cy="241697"/>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2CC3F3F-E75E-4DEE-9223-5E9DBEF4F7C8}">
      <dsp:nvSpPr>
        <dsp:cNvPr id="0" name=""/>
        <dsp:cNvSpPr/>
      </dsp:nvSpPr>
      <dsp:spPr>
        <a:xfrm>
          <a:off x="0" y="2733367"/>
          <a:ext cx="1236889" cy="86703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marL="0" lvl="0" indent="0" algn="ctr" defTabSz="2000250">
            <a:lnSpc>
              <a:spcPct val="90000"/>
            </a:lnSpc>
            <a:spcBef>
              <a:spcPct val="0"/>
            </a:spcBef>
            <a:spcAft>
              <a:spcPct val="35000"/>
            </a:spcAft>
            <a:buNone/>
          </a:pPr>
          <a:r>
            <a:rPr lang="es-ES" sz="4500" kern="1200" dirty="0"/>
            <a:t>ASB</a:t>
          </a:r>
        </a:p>
      </dsp:txBody>
      <dsp:txXfrm>
        <a:off x="25395" y="2758762"/>
        <a:ext cx="1186099" cy="816243"/>
      </dsp:txXfrm>
    </dsp:sp>
    <dsp:sp modelId="{6FFD8D06-3137-40B6-AF9B-D3A8F0E43A49}">
      <dsp:nvSpPr>
        <dsp:cNvPr id="0" name=""/>
        <dsp:cNvSpPr/>
      </dsp:nvSpPr>
      <dsp:spPr>
        <a:xfrm rot="2838401">
          <a:off x="3106306" y="2335650"/>
          <a:ext cx="1932900" cy="241797"/>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CB03A88-239C-4B24-AFFD-72A3059AE6F3}">
      <dsp:nvSpPr>
        <dsp:cNvPr id="0" name=""/>
        <dsp:cNvSpPr/>
      </dsp:nvSpPr>
      <dsp:spPr>
        <a:xfrm>
          <a:off x="4109637" y="2733367"/>
          <a:ext cx="1236889" cy="86703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marL="0" lvl="0" indent="0" algn="ctr" defTabSz="2000250">
            <a:lnSpc>
              <a:spcPct val="90000"/>
            </a:lnSpc>
            <a:spcBef>
              <a:spcPct val="0"/>
            </a:spcBef>
            <a:spcAft>
              <a:spcPct val="35000"/>
            </a:spcAft>
            <a:buNone/>
          </a:pPr>
          <a:r>
            <a:rPr lang="es-ES" sz="4500" kern="1200" dirty="0"/>
            <a:t>RPS</a:t>
          </a:r>
        </a:p>
      </dsp:txBody>
      <dsp:txXfrm>
        <a:off x="4135032" y="2758762"/>
        <a:ext cx="1186099" cy="816243"/>
      </dsp:txXfrm>
    </dsp:sp>
    <dsp:sp modelId="{ADA78FE2-367A-4A91-BBB2-12810E994FB2}">
      <dsp:nvSpPr>
        <dsp:cNvPr id="0" name=""/>
        <dsp:cNvSpPr/>
      </dsp:nvSpPr>
      <dsp:spPr>
        <a:xfrm rot="6772081">
          <a:off x="1530556" y="2413955"/>
          <a:ext cx="1396825" cy="218819"/>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E7B86A5-6B17-47AD-B48C-CEA11F8F76E0}">
      <dsp:nvSpPr>
        <dsp:cNvPr id="0" name=""/>
        <dsp:cNvSpPr/>
      </dsp:nvSpPr>
      <dsp:spPr>
        <a:xfrm>
          <a:off x="1339114" y="2733367"/>
          <a:ext cx="1236889" cy="86703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marL="0" lvl="0" indent="0" algn="ctr" defTabSz="2000250">
            <a:lnSpc>
              <a:spcPct val="90000"/>
            </a:lnSpc>
            <a:spcBef>
              <a:spcPct val="0"/>
            </a:spcBef>
            <a:spcAft>
              <a:spcPct val="35000"/>
            </a:spcAft>
            <a:buNone/>
          </a:pPr>
          <a:r>
            <a:rPr lang="es-ES" sz="4500" kern="1200" dirty="0"/>
            <a:t>CA</a:t>
          </a:r>
        </a:p>
      </dsp:txBody>
      <dsp:txXfrm>
        <a:off x="1364509" y="2758762"/>
        <a:ext cx="1186099" cy="816243"/>
      </dsp:txXfrm>
    </dsp:sp>
    <dsp:sp modelId="{64F01F06-5D81-4FFC-A73A-FD7593CDD3DF}">
      <dsp:nvSpPr>
        <dsp:cNvPr id="0" name=""/>
        <dsp:cNvSpPr/>
      </dsp:nvSpPr>
      <dsp:spPr>
        <a:xfrm rot="4556531">
          <a:off x="2540639" y="2433331"/>
          <a:ext cx="1290822" cy="214940"/>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48ED1B7-B408-4E54-8D3F-9A05639EFFCA}">
      <dsp:nvSpPr>
        <dsp:cNvPr id="0" name=""/>
        <dsp:cNvSpPr/>
      </dsp:nvSpPr>
      <dsp:spPr>
        <a:xfrm>
          <a:off x="2724377" y="2733367"/>
          <a:ext cx="1236889" cy="86703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marL="0" lvl="0" indent="0" algn="ctr" defTabSz="2000250">
            <a:lnSpc>
              <a:spcPct val="90000"/>
            </a:lnSpc>
            <a:spcBef>
              <a:spcPct val="0"/>
            </a:spcBef>
            <a:spcAft>
              <a:spcPct val="35000"/>
            </a:spcAft>
            <a:buNone/>
          </a:pPr>
          <a:r>
            <a:rPr lang="es-ES" sz="4500" kern="1200" dirty="0"/>
            <a:t>ACT</a:t>
          </a:r>
        </a:p>
      </dsp:txBody>
      <dsp:txXfrm>
        <a:off x="2749772" y="2758762"/>
        <a:ext cx="1186099" cy="8162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31F78-0037-4189-9F3D-AC6654349765}">
      <dsp:nvSpPr>
        <dsp:cNvPr id="0" name=""/>
        <dsp:cNvSpPr/>
      </dsp:nvSpPr>
      <dsp:spPr>
        <a:xfrm>
          <a:off x="45159" y="85163"/>
          <a:ext cx="1710126" cy="59953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Condiciones de la vivienda</a:t>
          </a:r>
        </a:p>
      </dsp:txBody>
      <dsp:txXfrm>
        <a:off x="62719" y="102723"/>
        <a:ext cx="1675006" cy="564414"/>
      </dsp:txXfrm>
    </dsp:sp>
    <dsp:sp modelId="{BDEF6D8B-5AA8-40B7-820E-4A31D8B81322}">
      <dsp:nvSpPr>
        <dsp:cNvPr id="0" name=""/>
        <dsp:cNvSpPr/>
      </dsp:nvSpPr>
      <dsp:spPr>
        <a:xfrm>
          <a:off x="1870502" y="85163"/>
          <a:ext cx="1507330" cy="59953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2000" kern="1200" dirty="0"/>
            <a:t>Valor de la </a:t>
          </a:r>
          <a:r>
            <a:rPr lang="es-ES" sz="1800" kern="1200" dirty="0"/>
            <a:t>vivienda</a:t>
          </a:r>
          <a:endParaRPr lang="es-ES" sz="2000" kern="1200" dirty="0"/>
        </a:p>
      </dsp:txBody>
      <dsp:txXfrm>
        <a:off x="1888062" y="102723"/>
        <a:ext cx="1472210" cy="564414"/>
      </dsp:txXfrm>
    </dsp:sp>
    <dsp:sp modelId="{5FF1E048-83EF-4663-88AD-6CD1E4A8655E}">
      <dsp:nvSpPr>
        <dsp:cNvPr id="0" name=""/>
        <dsp:cNvSpPr/>
      </dsp:nvSpPr>
      <dsp:spPr>
        <a:xfrm>
          <a:off x="1550233" y="2548022"/>
          <a:ext cx="449650" cy="449650"/>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A03C8F-587C-4E91-AF03-F78CD2F742D6}">
      <dsp:nvSpPr>
        <dsp:cNvPr id="0" name=""/>
        <dsp:cNvSpPr/>
      </dsp:nvSpPr>
      <dsp:spPr>
        <a:xfrm rot="240000">
          <a:off x="425694" y="2355341"/>
          <a:ext cx="2698729" cy="1887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8802B7-4A66-496E-92A7-8DD279F105A7}">
      <dsp:nvSpPr>
        <dsp:cNvPr id="0" name=""/>
        <dsp:cNvSpPr/>
      </dsp:nvSpPr>
      <dsp:spPr>
        <a:xfrm rot="240000">
          <a:off x="2046046" y="1883511"/>
          <a:ext cx="1076767" cy="5016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ACT</a:t>
          </a:r>
        </a:p>
      </dsp:txBody>
      <dsp:txXfrm>
        <a:off x="2070535" y="1908000"/>
        <a:ext cx="1027789" cy="452685"/>
      </dsp:txXfrm>
    </dsp:sp>
    <dsp:sp modelId="{8635EF08-04FC-4568-A0B0-1A13864C4D4C}">
      <dsp:nvSpPr>
        <dsp:cNvPr id="0" name=""/>
        <dsp:cNvSpPr/>
      </dsp:nvSpPr>
      <dsp:spPr>
        <a:xfrm rot="240000">
          <a:off x="2085016" y="1343930"/>
          <a:ext cx="1076767" cy="5016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ACT</a:t>
          </a:r>
        </a:p>
      </dsp:txBody>
      <dsp:txXfrm>
        <a:off x="2109505" y="1368419"/>
        <a:ext cx="1027789" cy="452685"/>
      </dsp:txXfrm>
    </dsp:sp>
    <dsp:sp modelId="{CBD9F789-1D20-4DB0-B04B-36C2D0DD7E77}">
      <dsp:nvSpPr>
        <dsp:cNvPr id="0" name=""/>
        <dsp:cNvSpPr/>
      </dsp:nvSpPr>
      <dsp:spPr>
        <a:xfrm rot="240000">
          <a:off x="2123986" y="816339"/>
          <a:ext cx="1076767" cy="5016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ACT</a:t>
          </a:r>
        </a:p>
      </dsp:txBody>
      <dsp:txXfrm>
        <a:off x="2148475" y="840828"/>
        <a:ext cx="1027789" cy="452685"/>
      </dsp:txXfrm>
    </dsp:sp>
    <dsp:sp modelId="{4E37ED02-6291-4EA6-971B-B9DFB8A19F89}">
      <dsp:nvSpPr>
        <dsp:cNvPr id="0" name=""/>
        <dsp:cNvSpPr/>
      </dsp:nvSpPr>
      <dsp:spPr>
        <a:xfrm rot="240000">
          <a:off x="502245" y="1775595"/>
          <a:ext cx="1076767" cy="5016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ASB</a:t>
          </a:r>
        </a:p>
      </dsp:txBody>
      <dsp:txXfrm>
        <a:off x="526734" y="1800084"/>
        <a:ext cx="1027789" cy="452685"/>
      </dsp:txXfrm>
    </dsp:sp>
    <dsp:sp modelId="{3200453C-DA35-4C93-BE4B-4C378F09D628}">
      <dsp:nvSpPr>
        <dsp:cNvPr id="0" name=""/>
        <dsp:cNvSpPr/>
      </dsp:nvSpPr>
      <dsp:spPr>
        <a:xfrm rot="240000">
          <a:off x="541215" y="1236013"/>
          <a:ext cx="1076767" cy="5016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ASB</a:t>
          </a:r>
        </a:p>
      </dsp:txBody>
      <dsp:txXfrm>
        <a:off x="565704" y="1260502"/>
        <a:ext cx="1027789" cy="4526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69FDF-84A8-4014-B5D7-13D834CDF10C}">
      <dsp:nvSpPr>
        <dsp:cNvPr id="0" name=""/>
        <dsp:cNvSpPr/>
      </dsp:nvSpPr>
      <dsp:spPr>
        <a:xfrm>
          <a:off x="1325258" y="2076087"/>
          <a:ext cx="1214290" cy="1214290"/>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ES" sz="2900" kern="1200" dirty="0"/>
            <a:t>RSAN</a:t>
          </a:r>
        </a:p>
      </dsp:txBody>
      <dsp:txXfrm>
        <a:off x="1503087" y="2253916"/>
        <a:ext cx="858632" cy="858632"/>
      </dsp:txXfrm>
    </dsp:sp>
    <dsp:sp modelId="{202B7EB2-9F83-4DE5-9F32-7B411944F55E}">
      <dsp:nvSpPr>
        <dsp:cNvPr id="0" name=""/>
        <dsp:cNvSpPr/>
      </dsp:nvSpPr>
      <dsp:spPr>
        <a:xfrm rot="1757316">
          <a:off x="1164744" y="2015253"/>
          <a:ext cx="333358" cy="346072"/>
        </a:xfrm>
        <a:prstGeom prst="lef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267827A6-5E5D-45FD-B17F-AEBFE3669CFE}">
      <dsp:nvSpPr>
        <dsp:cNvPr id="0" name=""/>
        <dsp:cNvSpPr/>
      </dsp:nvSpPr>
      <dsp:spPr>
        <a:xfrm>
          <a:off x="609" y="1298784"/>
          <a:ext cx="1153575" cy="92286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Consumo de proteína animal</a:t>
          </a:r>
        </a:p>
      </dsp:txBody>
      <dsp:txXfrm>
        <a:off x="27639" y="1325814"/>
        <a:ext cx="1099515" cy="868800"/>
      </dsp:txXfrm>
    </dsp:sp>
    <dsp:sp modelId="{AB8B57BA-608F-4C89-88F6-7D0DCBAB794D}">
      <dsp:nvSpPr>
        <dsp:cNvPr id="0" name=""/>
        <dsp:cNvSpPr/>
      </dsp:nvSpPr>
      <dsp:spPr>
        <a:xfrm rot="16218579" flipH="1">
          <a:off x="1686898" y="1698971"/>
          <a:ext cx="400636" cy="346072"/>
        </a:xfrm>
        <a:prstGeom prst="lef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7D05B8B8-F9C2-4DF8-9187-4D1417CBA410}">
      <dsp:nvSpPr>
        <dsp:cNvPr id="0" name=""/>
        <dsp:cNvSpPr/>
      </dsp:nvSpPr>
      <dsp:spPr>
        <a:xfrm>
          <a:off x="1346840" y="597981"/>
          <a:ext cx="1153575" cy="92286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Acceso a consumo de alimentos</a:t>
          </a:r>
        </a:p>
      </dsp:txBody>
      <dsp:txXfrm>
        <a:off x="1373870" y="625011"/>
        <a:ext cx="1099515" cy="868800"/>
      </dsp:txXfrm>
    </dsp:sp>
    <dsp:sp modelId="{523A644B-527E-4754-948B-E6FE5A2578A4}">
      <dsp:nvSpPr>
        <dsp:cNvPr id="0" name=""/>
        <dsp:cNvSpPr/>
      </dsp:nvSpPr>
      <dsp:spPr>
        <a:xfrm rot="8045529">
          <a:off x="2383229" y="2031755"/>
          <a:ext cx="291217" cy="346072"/>
        </a:xfrm>
        <a:prstGeom prst="lef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0D8FD19C-D500-4AE0-BFE9-017865365DD2}">
      <dsp:nvSpPr>
        <dsp:cNvPr id="0" name=""/>
        <dsp:cNvSpPr/>
      </dsp:nvSpPr>
      <dsp:spPr>
        <a:xfrm>
          <a:off x="2693070" y="1298784"/>
          <a:ext cx="1153575" cy="92286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Experiencia de Seguridad Alimentaria</a:t>
          </a:r>
        </a:p>
      </dsp:txBody>
      <dsp:txXfrm>
        <a:off x="2720100" y="1325814"/>
        <a:ext cx="1099515" cy="868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077D5-F319-4D78-BCAA-1624D7699FCB}">
      <dsp:nvSpPr>
        <dsp:cNvPr id="0" name=""/>
        <dsp:cNvSpPr/>
      </dsp:nvSpPr>
      <dsp:spPr>
        <a:xfrm>
          <a:off x="1668578" y="337132"/>
          <a:ext cx="1224047" cy="1224047"/>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ES" sz="2900" kern="1200" dirty="0"/>
            <a:t>RSAN</a:t>
          </a:r>
        </a:p>
      </dsp:txBody>
      <dsp:txXfrm>
        <a:off x="1847836" y="516390"/>
        <a:ext cx="865531" cy="865531"/>
      </dsp:txXfrm>
    </dsp:sp>
    <dsp:sp modelId="{38E3F459-C976-4966-A17E-A4BD92D7E43D}">
      <dsp:nvSpPr>
        <dsp:cNvPr id="0" name=""/>
        <dsp:cNvSpPr/>
      </dsp:nvSpPr>
      <dsp:spPr>
        <a:xfrm rot="8202103">
          <a:off x="262812" y="1935564"/>
          <a:ext cx="1735011" cy="194998"/>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2CC3F3F-E75E-4DEE-9223-5E9DBEF4F7C8}">
      <dsp:nvSpPr>
        <dsp:cNvPr id="0" name=""/>
        <dsp:cNvSpPr/>
      </dsp:nvSpPr>
      <dsp:spPr>
        <a:xfrm>
          <a:off x="0" y="2278240"/>
          <a:ext cx="997907" cy="69951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s-ES" sz="3700" kern="1200" dirty="0"/>
            <a:t>ASB</a:t>
          </a:r>
        </a:p>
      </dsp:txBody>
      <dsp:txXfrm>
        <a:off x="20488" y="2298728"/>
        <a:ext cx="956931" cy="658535"/>
      </dsp:txXfrm>
    </dsp:sp>
    <dsp:sp modelId="{6FFD8D06-3137-40B6-AF9B-D3A8F0E43A49}">
      <dsp:nvSpPr>
        <dsp:cNvPr id="0" name=""/>
        <dsp:cNvSpPr/>
      </dsp:nvSpPr>
      <dsp:spPr>
        <a:xfrm rot="2854921">
          <a:off x="2499496" y="1950689"/>
          <a:ext cx="1570659" cy="195078"/>
        </a:xfrm>
        <a:prstGeom prst="leftArrow">
          <a:avLst>
            <a:gd name="adj1" fmla="val 60000"/>
            <a:gd name="adj2" fmla="val 5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7CB03A88-239C-4B24-AFFD-72A3059AE6F3}">
      <dsp:nvSpPr>
        <dsp:cNvPr id="0" name=""/>
        <dsp:cNvSpPr/>
      </dsp:nvSpPr>
      <dsp:spPr>
        <a:xfrm>
          <a:off x="3315604" y="2278237"/>
          <a:ext cx="997907" cy="699511"/>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s-ES" sz="3700" kern="1200" dirty="0"/>
            <a:t>RPS</a:t>
          </a:r>
        </a:p>
      </dsp:txBody>
      <dsp:txXfrm>
        <a:off x="3336092" y="2298725"/>
        <a:ext cx="956931" cy="658535"/>
      </dsp:txXfrm>
    </dsp:sp>
    <dsp:sp modelId="{ADA78FE2-367A-4A91-BBB2-12810E994FB2}">
      <dsp:nvSpPr>
        <dsp:cNvPr id="0" name=""/>
        <dsp:cNvSpPr/>
      </dsp:nvSpPr>
      <dsp:spPr>
        <a:xfrm rot="6760243">
          <a:off x="1228728" y="2013313"/>
          <a:ext cx="1140989" cy="176540"/>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E7B86A5-6B17-47AD-B48C-CEA11F8F76E0}">
      <dsp:nvSpPr>
        <dsp:cNvPr id="0" name=""/>
        <dsp:cNvSpPr/>
      </dsp:nvSpPr>
      <dsp:spPr>
        <a:xfrm>
          <a:off x="1080380" y="2278243"/>
          <a:ext cx="997907" cy="69951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s-ES" sz="3700" kern="1200" dirty="0"/>
            <a:t>CA</a:t>
          </a:r>
        </a:p>
      </dsp:txBody>
      <dsp:txXfrm>
        <a:off x="1100868" y="2298731"/>
        <a:ext cx="956931" cy="658535"/>
      </dsp:txXfrm>
    </dsp:sp>
    <dsp:sp modelId="{64F01F06-5D81-4FFC-A73A-FD7593CDD3DF}">
      <dsp:nvSpPr>
        <dsp:cNvPr id="0" name=""/>
        <dsp:cNvSpPr/>
      </dsp:nvSpPr>
      <dsp:spPr>
        <a:xfrm rot="4564317">
          <a:off x="2041726" y="2028722"/>
          <a:ext cx="1056208" cy="173411"/>
        </a:xfrm>
        <a:prstGeom prst="leftArrow">
          <a:avLst>
            <a:gd name="adj1" fmla="val 60000"/>
            <a:gd name="adj2" fmla="val 5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E48ED1B7-B408-4E54-8D3F-9A05639EFFCA}">
      <dsp:nvSpPr>
        <dsp:cNvPr id="0" name=""/>
        <dsp:cNvSpPr/>
      </dsp:nvSpPr>
      <dsp:spPr>
        <a:xfrm>
          <a:off x="2197993" y="2278249"/>
          <a:ext cx="997907" cy="699511"/>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s-ES" sz="3700" kern="1200" dirty="0"/>
            <a:t>ACT</a:t>
          </a:r>
        </a:p>
      </dsp:txBody>
      <dsp:txXfrm>
        <a:off x="2218481" y="2298737"/>
        <a:ext cx="956931" cy="6585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31F78-0037-4189-9F3D-AC6654349765}">
      <dsp:nvSpPr>
        <dsp:cNvPr id="0" name=""/>
        <dsp:cNvSpPr/>
      </dsp:nvSpPr>
      <dsp:spPr>
        <a:xfrm>
          <a:off x="45159" y="85163"/>
          <a:ext cx="1710126" cy="59953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2000" kern="1200" dirty="0"/>
            <a:t>Condiciones de </a:t>
          </a:r>
          <a:r>
            <a:rPr lang="es-ES" sz="1800" kern="1200" dirty="0"/>
            <a:t>vivienda</a:t>
          </a:r>
          <a:endParaRPr lang="es-ES" sz="2000" kern="1200" dirty="0"/>
        </a:p>
      </dsp:txBody>
      <dsp:txXfrm>
        <a:off x="62719" y="102723"/>
        <a:ext cx="1675006" cy="564414"/>
      </dsp:txXfrm>
    </dsp:sp>
    <dsp:sp modelId="{BDEF6D8B-5AA8-40B7-820E-4A31D8B81322}">
      <dsp:nvSpPr>
        <dsp:cNvPr id="0" name=""/>
        <dsp:cNvSpPr/>
      </dsp:nvSpPr>
      <dsp:spPr>
        <a:xfrm>
          <a:off x="1870502" y="85163"/>
          <a:ext cx="1507330" cy="59953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2000" kern="1200" dirty="0"/>
            <a:t>Nivel educativo</a:t>
          </a:r>
        </a:p>
      </dsp:txBody>
      <dsp:txXfrm>
        <a:off x="1888062" y="102723"/>
        <a:ext cx="1472210" cy="564414"/>
      </dsp:txXfrm>
    </dsp:sp>
    <dsp:sp modelId="{5FF1E048-83EF-4663-88AD-6CD1E4A8655E}">
      <dsp:nvSpPr>
        <dsp:cNvPr id="0" name=""/>
        <dsp:cNvSpPr/>
      </dsp:nvSpPr>
      <dsp:spPr>
        <a:xfrm>
          <a:off x="1550233" y="2548022"/>
          <a:ext cx="449650" cy="449650"/>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A03C8F-587C-4E91-AF03-F78CD2F742D6}">
      <dsp:nvSpPr>
        <dsp:cNvPr id="0" name=""/>
        <dsp:cNvSpPr/>
      </dsp:nvSpPr>
      <dsp:spPr>
        <a:xfrm rot="240000">
          <a:off x="425694" y="2355341"/>
          <a:ext cx="2698729" cy="1887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8802B7-4A66-496E-92A7-8DD279F105A7}">
      <dsp:nvSpPr>
        <dsp:cNvPr id="0" name=""/>
        <dsp:cNvSpPr/>
      </dsp:nvSpPr>
      <dsp:spPr>
        <a:xfrm rot="240000">
          <a:off x="2046046" y="1883511"/>
          <a:ext cx="1076767" cy="5016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CA</a:t>
          </a:r>
        </a:p>
      </dsp:txBody>
      <dsp:txXfrm>
        <a:off x="2070535" y="1908000"/>
        <a:ext cx="1027789" cy="452685"/>
      </dsp:txXfrm>
    </dsp:sp>
    <dsp:sp modelId="{8635EF08-04FC-4568-A0B0-1A13864C4D4C}">
      <dsp:nvSpPr>
        <dsp:cNvPr id="0" name=""/>
        <dsp:cNvSpPr/>
      </dsp:nvSpPr>
      <dsp:spPr>
        <a:xfrm rot="240000">
          <a:off x="2085016" y="1343930"/>
          <a:ext cx="1076767" cy="5016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CA</a:t>
          </a:r>
        </a:p>
      </dsp:txBody>
      <dsp:txXfrm>
        <a:off x="2109505" y="1368419"/>
        <a:ext cx="1027789" cy="452685"/>
      </dsp:txXfrm>
    </dsp:sp>
    <dsp:sp modelId="{CBD9F789-1D20-4DB0-B04B-36C2D0DD7E77}">
      <dsp:nvSpPr>
        <dsp:cNvPr id="0" name=""/>
        <dsp:cNvSpPr/>
      </dsp:nvSpPr>
      <dsp:spPr>
        <a:xfrm rot="240000">
          <a:off x="2123986" y="816339"/>
          <a:ext cx="1076767" cy="5016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CA</a:t>
          </a:r>
        </a:p>
      </dsp:txBody>
      <dsp:txXfrm>
        <a:off x="2148475" y="840828"/>
        <a:ext cx="1027789" cy="452685"/>
      </dsp:txXfrm>
    </dsp:sp>
    <dsp:sp modelId="{4E37ED02-6291-4EA6-971B-B9DFB8A19F89}">
      <dsp:nvSpPr>
        <dsp:cNvPr id="0" name=""/>
        <dsp:cNvSpPr/>
      </dsp:nvSpPr>
      <dsp:spPr>
        <a:xfrm rot="240000">
          <a:off x="502245" y="1775595"/>
          <a:ext cx="1076767" cy="5016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ASB</a:t>
          </a:r>
        </a:p>
      </dsp:txBody>
      <dsp:txXfrm>
        <a:off x="526734" y="1800084"/>
        <a:ext cx="1027789" cy="452685"/>
      </dsp:txXfrm>
    </dsp:sp>
    <dsp:sp modelId="{3200453C-DA35-4C93-BE4B-4C378F09D628}">
      <dsp:nvSpPr>
        <dsp:cNvPr id="0" name=""/>
        <dsp:cNvSpPr/>
      </dsp:nvSpPr>
      <dsp:spPr>
        <a:xfrm rot="240000">
          <a:off x="541215" y="1236013"/>
          <a:ext cx="1076767" cy="5016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900" kern="1200" dirty="0"/>
            <a:t>ASB</a:t>
          </a:r>
        </a:p>
      </dsp:txBody>
      <dsp:txXfrm>
        <a:off x="565704" y="1260502"/>
        <a:ext cx="1027789" cy="4526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69FDF-84A8-4014-B5D7-13D834CDF10C}">
      <dsp:nvSpPr>
        <dsp:cNvPr id="0" name=""/>
        <dsp:cNvSpPr/>
      </dsp:nvSpPr>
      <dsp:spPr>
        <a:xfrm>
          <a:off x="1711492" y="2537006"/>
          <a:ext cx="1568199" cy="1568199"/>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t>RSAN</a:t>
          </a:r>
        </a:p>
      </dsp:txBody>
      <dsp:txXfrm>
        <a:off x="1941149" y="2766663"/>
        <a:ext cx="1108885" cy="1108885"/>
      </dsp:txXfrm>
    </dsp:sp>
    <dsp:sp modelId="{202B7EB2-9F83-4DE5-9F32-7B411944F55E}">
      <dsp:nvSpPr>
        <dsp:cNvPr id="0" name=""/>
        <dsp:cNvSpPr/>
      </dsp:nvSpPr>
      <dsp:spPr>
        <a:xfrm rot="1757316">
          <a:off x="1505065" y="2459445"/>
          <a:ext cx="429426" cy="446936"/>
        </a:xfrm>
        <a:prstGeom prst="lef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267827A6-5E5D-45FD-B17F-AEBFE3669CFE}">
      <dsp:nvSpPr>
        <dsp:cNvPr id="0" name=""/>
        <dsp:cNvSpPr/>
      </dsp:nvSpPr>
      <dsp:spPr>
        <a:xfrm>
          <a:off x="3560" y="1535057"/>
          <a:ext cx="1489789" cy="1191831"/>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ES" sz="1900" kern="1200" dirty="0"/>
            <a:t>Consumo de proteína animal</a:t>
          </a:r>
        </a:p>
      </dsp:txBody>
      <dsp:txXfrm>
        <a:off x="38468" y="1569965"/>
        <a:ext cx="1419973" cy="1122015"/>
      </dsp:txXfrm>
    </dsp:sp>
    <dsp:sp modelId="{AB8B57BA-608F-4C89-88F6-7D0DCBAB794D}">
      <dsp:nvSpPr>
        <dsp:cNvPr id="0" name=""/>
        <dsp:cNvSpPr/>
      </dsp:nvSpPr>
      <dsp:spPr>
        <a:xfrm rot="16218579" flipH="1">
          <a:off x="2179329" y="2051743"/>
          <a:ext cx="516084" cy="446936"/>
        </a:xfrm>
        <a:prstGeom prst="lef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7D05B8B8-F9C2-4DF8-9187-4D1417CBA410}">
      <dsp:nvSpPr>
        <dsp:cNvPr id="0" name=""/>
        <dsp:cNvSpPr/>
      </dsp:nvSpPr>
      <dsp:spPr>
        <a:xfrm>
          <a:off x="1739381" y="631446"/>
          <a:ext cx="1489789" cy="1191831"/>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ES" sz="1900" kern="1200" dirty="0"/>
            <a:t>Acceso a consumo de alimentos</a:t>
          </a:r>
        </a:p>
      </dsp:txBody>
      <dsp:txXfrm>
        <a:off x="1774289" y="666354"/>
        <a:ext cx="1419973" cy="1122015"/>
      </dsp:txXfrm>
    </dsp:sp>
    <dsp:sp modelId="{523A644B-527E-4754-948B-E6FE5A2578A4}">
      <dsp:nvSpPr>
        <dsp:cNvPr id="0" name=""/>
        <dsp:cNvSpPr/>
      </dsp:nvSpPr>
      <dsp:spPr>
        <a:xfrm rot="8045529">
          <a:off x="3077972" y="2480756"/>
          <a:ext cx="375136" cy="446936"/>
        </a:xfrm>
        <a:prstGeom prst="lef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0D8FD19C-D500-4AE0-BFE9-017865365DD2}">
      <dsp:nvSpPr>
        <dsp:cNvPr id="0" name=""/>
        <dsp:cNvSpPr/>
      </dsp:nvSpPr>
      <dsp:spPr>
        <a:xfrm>
          <a:off x="3475202" y="1535057"/>
          <a:ext cx="1489789" cy="1191831"/>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ES" sz="1900" kern="1200" dirty="0"/>
            <a:t>Experiencia de Seguridad Alimentaria</a:t>
          </a:r>
        </a:p>
      </dsp:txBody>
      <dsp:txXfrm>
        <a:off x="3510110" y="1569965"/>
        <a:ext cx="1419973" cy="11220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69FDF-84A8-4014-B5D7-13D834CDF10C}">
      <dsp:nvSpPr>
        <dsp:cNvPr id="0" name=""/>
        <dsp:cNvSpPr/>
      </dsp:nvSpPr>
      <dsp:spPr>
        <a:xfrm>
          <a:off x="1427699" y="2415317"/>
          <a:ext cx="1316873" cy="1316873"/>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s-ES" sz="3100" kern="1200" dirty="0"/>
            <a:t>RSAN</a:t>
          </a:r>
        </a:p>
      </dsp:txBody>
      <dsp:txXfrm>
        <a:off x="1620551" y="2608169"/>
        <a:ext cx="931169" cy="931169"/>
      </dsp:txXfrm>
    </dsp:sp>
    <dsp:sp modelId="{202B7EB2-9F83-4DE5-9F32-7B411944F55E}">
      <dsp:nvSpPr>
        <dsp:cNvPr id="0" name=""/>
        <dsp:cNvSpPr/>
      </dsp:nvSpPr>
      <dsp:spPr>
        <a:xfrm rot="1801576">
          <a:off x="1262370" y="2335643"/>
          <a:ext cx="362021" cy="375308"/>
        </a:xfrm>
        <a:prstGeom prst="lef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267827A6-5E5D-45FD-B17F-AEBFE3669CFE}">
      <dsp:nvSpPr>
        <dsp:cNvPr id="0" name=""/>
        <dsp:cNvSpPr/>
      </dsp:nvSpPr>
      <dsp:spPr>
        <a:xfrm>
          <a:off x="2882" y="1552622"/>
          <a:ext cx="1251029" cy="1000823"/>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ES" sz="1600" kern="1200" dirty="0"/>
            <a:t>Consumo de proteína animal</a:t>
          </a:r>
        </a:p>
      </dsp:txBody>
      <dsp:txXfrm>
        <a:off x="32195" y="1581935"/>
        <a:ext cx="1192403" cy="942197"/>
      </dsp:txXfrm>
    </dsp:sp>
    <dsp:sp modelId="{AB8B57BA-608F-4C89-88F6-7D0DCBAB794D}">
      <dsp:nvSpPr>
        <dsp:cNvPr id="0" name=""/>
        <dsp:cNvSpPr/>
      </dsp:nvSpPr>
      <dsp:spPr>
        <a:xfrm rot="16200000" flipH="1">
          <a:off x="1822226" y="1996542"/>
          <a:ext cx="441789" cy="375308"/>
        </a:xfrm>
        <a:prstGeom prst="lef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7D05B8B8-F9C2-4DF8-9187-4D1417CBA410}">
      <dsp:nvSpPr>
        <dsp:cNvPr id="0" name=""/>
        <dsp:cNvSpPr/>
      </dsp:nvSpPr>
      <dsp:spPr>
        <a:xfrm>
          <a:off x="1460621" y="793771"/>
          <a:ext cx="1251029" cy="1000823"/>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ES" sz="1600" kern="1200" dirty="0"/>
            <a:t>Acceso a consumo de alimentos</a:t>
          </a:r>
        </a:p>
      </dsp:txBody>
      <dsp:txXfrm>
        <a:off x="1489934" y="823084"/>
        <a:ext cx="1192403" cy="942197"/>
      </dsp:txXfrm>
    </dsp:sp>
    <dsp:sp modelId="{523A644B-527E-4754-948B-E6FE5A2578A4}">
      <dsp:nvSpPr>
        <dsp:cNvPr id="0" name=""/>
        <dsp:cNvSpPr/>
      </dsp:nvSpPr>
      <dsp:spPr>
        <a:xfrm rot="8022173">
          <a:off x="2569371" y="2355099"/>
          <a:ext cx="320754" cy="375308"/>
        </a:xfrm>
        <a:prstGeom prst="lef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0D8FD19C-D500-4AE0-BFE9-017865365DD2}">
      <dsp:nvSpPr>
        <dsp:cNvPr id="0" name=""/>
        <dsp:cNvSpPr/>
      </dsp:nvSpPr>
      <dsp:spPr>
        <a:xfrm>
          <a:off x="2918360" y="1552622"/>
          <a:ext cx="1251029" cy="1000823"/>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ES" sz="1600" kern="1200" dirty="0"/>
            <a:t>Experiencia de Seguridad Alimentaria</a:t>
          </a:r>
        </a:p>
      </dsp:txBody>
      <dsp:txXfrm>
        <a:off x="2947673" y="1581935"/>
        <a:ext cx="1192403" cy="9421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077D5-F319-4D78-BCAA-1624D7699FCB}">
      <dsp:nvSpPr>
        <dsp:cNvPr id="0" name=""/>
        <dsp:cNvSpPr/>
      </dsp:nvSpPr>
      <dsp:spPr>
        <a:xfrm>
          <a:off x="2042624" y="360052"/>
          <a:ext cx="1498442" cy="1498442"/>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s-ES" sz="3600" kern="1200" dirty="0"/>
            <a:t>RSAN</a:t>
          </a:r>
        </a:p>
      </dsp:txBody>
      <dsp:txXfrm>
        <a:off x="2262066" y="579494"/>
        <a:ext cx="1059558" cy="1059558"/>
      </dsp:txXfrm>
    </dsp:sp>
    <dsp:sp modelId="{38E3F459-C976-4966-A17E-A4BD92D7E43D}">
      <dsp:nvSpPr>
        <dsp:cNvPr id="0" name=""/>
        <dsp:cNvSpPr/>
      </dsp:nvSpPr>
      <dsp:spPr>
        <a:xfrm rot="8204411">
          <a:off x="322459" y="2315175"/>
          <a:ext cx="2122159" cy="238711"/>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2CC3F3F-E75E-4DEE-9223-5E9DBEF4F7C8}">
      <dsp:nvSpPr>
        <dsp:cNvPr id="0" name=""/>
        <dsp:cNvSpPr/>
      </dsp:nvSpPr>
      <dsp:spPr>
        <a:xfrm>
          <a:off x="0" y="2733537"/>
          <a:ext cx="1221608" cy="85632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marL="0" lvl="0" indent="0" algn="ctr" defTabSz="2000250">
            <a:lnSpc>
              <a:spcPct val="90000"/>
            </a:lnSpc>
            <a:spcBef>
              <a:spcPct val="0"/>
            </a:spcBef>
            <a:spcAft>
              <a:spcPct val="35000"/>
            </a:spcAft>
            <a:buNone/>
          </a:pPr>
          <a:r>
            <a:rPr lang="es-ES" sz="4500" kern="1200" dirty="0"/>
            <a:t>ASB</a:t>
          </a:r>
        </a:p>
      </dsp:txBody>
      <dsp:txXfrm>
        <a:off x="25081" y="2758618"/>
        <a:ext cx="1171446" cy="806159"/>
      </dsp:txXfrm>
    </dsp:sp>
    <dsp:sp modelId="{6FFD8D06-3137-40B6-AF9B-D3A8F0E43A49}">
      <dsp:nvSpPr>
        <dsp:cNvPr id="0" name=""/>
        <dsp:cNvSpPr/>
      </dsp:nvSpPr>
      <dsp:spPr>
        <a:xfrm rot="2852620">
          <a:off x="3060947" y="2333706"/>
          <a:ext cx="1920830" cy="238809"/>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CB03A88-239C-4B24-AFFD-72A3059AE6F3}">
      <dsp:nvSpPr>
        <dsp:cNvPr id="0" name=""/>
        <dsp:cNvSpPr/>
      </dsp:nvSpPr>
      <dsp:spPr>
        <a:xfrm>
          <a:off x="4058865" y="2733537"/>
          <a:ext cx="1221608" cy="85632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marL="0" lvl="0" indent="0" algn="ctr" defTabSz="2000250">
            <a:lnSpc>
              <a:spcPct val="90000"/>
            </a:lnSpc>
            <a:spcBef>
              <a:spcPct val="0"/>
            </a:spcBef>
            <a:spcAft>
              <a:spcPct val="35000"/>
            </a:spcAft>
            <a:buNone/>
          </a:pPr>
          <a:r>
            <a:rPr lang="es-ES" sz="4500" kern="1200" dirty="0"/>
            <a:t>RPS</a:t>
          </a:r>
        </a:p>
      </dsp:txBody>
      <dsp:txXfrm>
        <a:off x="4083946" y="2758618"/>
        <a:ext cx="1171446" cy="806159"/>
      </dsp:txXfrm>
    </dsp:sp>
    <dsp:sp modelId="{ADA78FE2-367A-4A91-BBB2-12810E994FB2}">
      <dsp:nvSpPr>
        <dsp:cNvPr id="0" name=""/>
        <dsp:cNvSpPr/>
      </dsp:nvSpPr>
      <dsp:spPr>
        <a:xfrm rot="6761891">
          <a:off x="1505222" y="2410459"/>
          <a:ext cx="1394353" cy="216116"/>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E7B86A5-6B17-47AD-B48C-CEA11F8F76E0}">
      <dsp:nvSpPr>
        <dsp:cNvPr id="0" name=""/>
        <dsp:cNvSpPr/>
      </dsp:nvSpPr>
      <dsp:spPr>
        <a:xfrm>
          <a:off x="1322570" y="2733537"/>
          <a:ext cx="1221608" cy="85632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marL="0" lvl="0" indent="0" algn="ctr" defTabSz="2000250">
            <a:lnSpc>
              <a:spcPct val="90000"/>
            </a:lnSpc>
            <a:spcBef>
              <a:spcPct val="0"/>
            </a:spcBef>
            <a:spcAft>
              <a:spcPct val="35000"/>
            </a:spcAft>
            <a:buNone/>
          </a:pPr>
          <a:r>
            <a:rPr lang="es-ES" sz="4500" kern="1200" dirty="0"/>
            <a:t>CA</a:t>
          </a:r>
        </a:p>
      </dsp:txBody>
      <dsp:txXfrm>
        <a:off x="1347651" y="2758618"/>
        <a:ext cx="1171446" cy="806159"/>
      </dsp:txXfrm>
    </dsp:sp>
    <dsp:sp modelId="{64F01F06-5D81-4FFC-A73A-FD7593CDD3DF}">
      <dsp:nvSpPr>
        <dsp:cNvPr id="0" name=""/>
        <dsp:cNvSpPr/>
      </dsp:nvSpPr>
      <dsp:spPr>
        <a:xfrm rot="4563232">
          <a:off x="2500802" y="2429357"/>
          <a:ext cx="1290435" cy="212285"/>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48ED1B7-B408-4E54-8D3F-9A05639EFFCA}">
      <dsp:nvSpPr>
        <dsp:cNvPr id="0" name=""/>
        <dsp:cNvSpPr/>
      </dsp:nvSpPr>
      <dsp:spPr>
        <a:xfrm>
          <a:off x="2690719" y="2733537"/>
          <a:ext cx="1221608" cy="85632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marL="0" lvl="0" indent="0" algn="ctr" defTabSz="2000250">
            <a:lnSpc>
              <a:spcPct val="90000"/>
            </a:lnSpc>
            <a:spcBef>
              <a:spcPct val="0"/>
            </a:spcBef>
            <a:spcAft>
              <a:spcPct val="35000"/>
            </a:spcAft>
            <a:buNone/>
          </a:pPr>
          <a:r>
            <a:rPr lang="es-ES" sz="4500" kern="1200" dirty="0"/>
            <a:t>ACT</a:t>
          </a:r>
        </a:p>
      </dsp:txBody>
      <dsp:txXfrm>
        <a:off x="2715800" y="2758618"/>
        <a:ext cx="1171446" cy="806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69FDF-84A8-4014-B5D7-13D834CDF10C}">
      <dsp:nvSpPr>
        <dsp:cNvPr id="0" name=""/>
        <dsp:cNvSpPr/>
      </dsp:nvSpPr>
      <dsp:spPr>
        <a:xfrm>
          <a:off x="1325258" y="2076087"/>
          <a:ext cx="1214290" cy="1214290"/>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ES" sz="2900" kern="1200" dirty="0"/>
            <a:t>RSAN</a:t>
          </a:r>
        </a:p>
      </dsp:txBody>
      <dsp:txXfrm>
        <a:off x="1503087" y="2253916"/>
        <a:ext cx="858632" cy="858632"/>
      </dsp:txXfrm>
    </dsp:sp>
    <dsp:sp modelId="{202B7EB2-9F83-4DE5-9F32-7B411944F55E}">
      <dsp:nvSpPr>
        <dsp:cNvPr id="0" name=""/>
        <dsp:cNvSpPr/>
      </dsp:nvSpPr>
      <dsp:spPr>
        <a:xfrm rot="1757316">
          <a:off x="1164744" y="2015253"/>
          <a:ext cx="333358" cy="346072"/>
        </a:xfrm>
        <a:prstGeom prst="lef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267827A6-5E5D-45FD-B17F-AEBFE3669CFE}">
      <dsp:nvSpPr>
        <dsp:cNvPr id="0" name=""/>
        <dsp:cNvSpPr/>
      </dsp:nvSpPr>
      <dsp:spPr>
        <a:xfrm>
          <a:off x="609" y="1298784"/>
          <a:ext cx="1153575" cy="92286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Consumo de proteína animal</a:t>
          </a:r>
        </a:p>
      </dsp:txBody>
      <dsp:txXfrm>
        <a:off x="27639" y="1325814"/>
        <a:ext cx="1099515" cy="868800"/>
      </dsp:txXfrm>
    </dsp:sp>
    <dsp:sp modelId="{AB8B57BA-608F-4C89-88F6-7D0DCBAB794D}">
      <dsp:nvSpPr>
        <dsp:cNvPr id="0" name=""/>
        <dsp:cNvSpPr/>
      </dsp:nvSpPr>
      <dsp:spPr>
        <a:xfrm rot="16218579" flipH="1">
          <a:off x="1686898" y="1698971"/>
          <a:ext cx="400636" cy="346072"/>
        </a:xfrm>
        <a:prstGeom prst="lef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7D05B8B8-F9C2-4DF8-9187-4D1417CBA410}">
      <dsp:nvSpPr>
        <dsp:cNvPr id="0" name=""/>
        <dsp:cNvSpPr/>
      </dsp:nvSpPr>
      <dsp:spPr>
        <a:xfrm>
          <a:off x="1346840" y="597981"/>
          <a:ext cx="1153575" cy="92286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Acceso a consumo de alimentos</a:t>
          </a:r>
        </a:p>
      </dsp:txBody>
      <dsp:txXfrm>
        <a:off x="1373870" y="625011"/>
        <a:ext cx="1099515" cy="868800"/>
      </dsp:txXfrm>
    </dsp:sp>
    <dsp:sp modelId="{523A644B-527E-4754-948B-E6FE5A2578A4}">
      <dsp:nvSpPr>
        <dsp:cNvPr id="0" name=""/>
        <dsp:cNvSpPr/>
      </dsp:nvSpPr>
      <dsp:spPr>
        <a:xfrm rot="8045529">
          <a:off x="2383229" y="2031755"/>
          <a:ext cx="291217" cy="346072"/>
        </a:xfrm>
        <a:prstGeom prst="lef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0D8FD19C-D500-4AE0-BFE9-017865365DD2}">
      <dsp:nvSpPr>
        <dsp:cNvPr id="0" name=""/>
        <dsp:cNvSpPr/>
      </dsp:nvSpPr>
      <dsp:spPr>
        <a:xfrm>
          <a:off x="2693070" y="1298784"/>
          <a:ext cx="1153575" cy="92286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Experiencia de Seguridad Alimentaria</a:t>
          </a:r>
        </a:p>
      </dsp:txBody>
      <dsp:txXfrm>
        <a:off x="2720100" y="1325814"/>
        <a:ext cx="1099515" cy="868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077D5-F319-4D78-BCAA-1624D7699FCB}">
      <dsp:nvSpPr>
        <dsp:cNvPr id="0" name=""/>
        <dsp:cNvSpPr/>
      </dsp:nvSpPr>
      <dsp:spPr>
        <a:xfrm>
          <a:off x="1668578" y="337132"/>
          <a:ext cx="1224047" cy="1224047"/>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ES" sz="2900" kern="1200" dirty="0"/>
            <a:t>RSAN</a:t>
          </a:r>
        </a:p>
      </dsp:txBody>
      <dsp:txXfrm>
        <a:off x="1847836" y="516390"/>
        <a:ext cx="865531" cy="865531"/>
      </dsp:txXfrm>
    </dsp:sp>
    <dsp:sp modelId="{38E3F459-C976-4966-A17E-A4BD92D7E43D}">
      <dsp:nvSpPr>
        <dsp:cNvPr id="0" name=""/>
        <dsp:cNvSpPr/>
      </dsp:nvSpPr>
      <dsp:spPr>
        <a:xfrm rot="8202103">
          <a:off x="262812" y="1935564"/>
          <a:ext cx="1735011" cy="194998"/>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2CC3F3F-E75E-4DEE-9223-5E9DBEF4F7C8}">
      <dsp:nvSpPr>
        <dsp:cNvPr id="0" name=""/>
        <dsp:cNvSpPr/>
      </dsp:nvSpPr>
      <dsp:spPr>
        <a:xfrm>
          <a:off x="0" y="2278240"/>
          <a:ext cx="997907" cy="69951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s-ES" sz="3700" kern="1200" dirty="0"/>
            <a:t>ASB</a:t>
          </a:r>
        </a:p>
      </dsp:txBody>
      <dsp:txXfrm>
        <a:off x="20488" y="2298728"/>
        <a:ext cx="956931" cy="658535"/>
      </dsp:txXfrm>
    </dsp:sp>
    <dsp:sp modelId="{6FFD8D06-3137-40B6-AF9B-D3A8F0E43A49}">
      <dsp:nvSpPr>
        <dsp:cNvPr id="0" name=""/>
        <dsp:cNvSpPr/>
      </dsp:nvSpPr>
      <dsp:spPr>
        <a:xfrm rot="2854921">
          <a:off x="2499496" y="1950689"/>
          <a:ext cx="1570659" cy="195078"/>
        </a:xfrm>
        <a:prstGeom prst="leftArrow">
          <a:avLst>
            <a:gd name="adj1" fmla="val 60000"/>
            <a:gd name="adj2" fmla="val 5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7CB03A88-239C-4B24-AFFD-72A3059AE6F3}">
      <dsp:nvSpPr>
        <dsp:cNvPr id="0" name=""/>
        <dsp:cNvSpPr/>
      </dsp:nvSpPr>
      <dsp:spPr>
        <a:xfrm>
          <a:off x="3315604" y="2278237"/>
          <a:ext cx="997907" cy="699511"/>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s-ES" sz="3700" kern="1200" dirty="0"/>
            <a:t>RPS</a:t>
          </a:r>
        </a:p>
      </dsp:txBody>
      <dsp:txXfrm>
        <a:off x="3336092" y="2298725"/>
        <a:ext cx="956931" cy="658535"/>
      </dsp:txXfrm>
    </dsp:sp>
    <dsp:sp modelId="{ADA78FE2-367A-4A91-BBB2-12810E994FB2}">
      <dsp:nvSpPr>
        <dsp:cNvPr id="0" name=""/>
        <dsp:cNvSpPr/>
      </dsp:nvSpPr>
      <dsp:spPr>
        <a:xfrm rot="6760243">
          <a:off x="1228728" y="2013313"/>
          <a:ext cx="1140989" cy="176540"/>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E7B86A5-6B17-47AD-B48C-CEA11F8F76E0}">
      <dsp:nvSpPr>
        <dsp:cNvPr id="0" name=""/>
        <dsp:cNvSpPr/>
      </dsp:nvSpPr>
      <dsp:spPr>
        <a:xfrm>
          <a:off x="1080380" y="2278243"/>
          <a:ext cx="997907" cy="69951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s-ES" sz="3700" kern="1200" dirty="0"/>
            <a:t>CA</a:t>
          </a:r>
        </a:p>
      </dsp:txBody>
      <dsp:txXfrm>
        <a:off x="1100868" y="2298731"/>
        <a:ext cx="956931" cy="658535"/>
      </dsp:txXfrm>
    </dsp:sp>
    <dsp:sp modelId="{64F01F06-5D81-4FFC-A73A-FD7593CDD3DF}">
      <dsp:nvSpPr>
        <dsp:cNvPr id="0" name=""/>
        <dsp:cNvSpPr/>
      </dsp:nvSpPr>
      <dsp:spPr>
        <a:xfrm rot="4564317">
          <a:off x="2041726" y="2028722"/>
          <a:ext cx="1056208" cy="173411"/>
        </a:xfrm>
        <a:prstGeom prst="leftArrow">
          <a:avLst>
            <a:gd name="adj1" fmla="val 60000"/>
            <a:gd name="adj2" fmla="val 5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E48ED1B7-B408-4E54-8D3F-9A05639EFFCA}">
      <dsp:nvSpPr>
        <dsp:cNvPr id="0" name=""/>
        <dsp:cNvSpPr/>
      </dsp:nvSpPr>
      <dsp:spPr>
        <a:xfrm>
          <a:off x="2197993" y="2278249"/>
          <a:ext cx="997907" cy="699511"/>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s-ES" sz="3700" kern="1200" dirty="0"/>
            <a:t>ACT</a:t>
          </a:r>
        </a:p>
      </dsp:txBody>
      <dsp:txXfrm>
        <a:off x="2218481" y="2298737"/>
        <a:ext cx="956931" cy="6585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31F78-0037-4189-9F3D-AC6654349765}">
      <dsp:nvSpPr>
        <dsp:cNvPr id="0" name=""/>
        <dsp:cNvSpPr/>
      </dsp:nvSpPr>
      <dsp:spPr>
        <a:xfrm>
          <a:off x="45159" y="85163"/>
          <a:ext cx="1710126" cy="59953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Nivel educativo</a:t>
          </a:r>
        </a:p>
      </dsp:txBody>
      <dsp:txXfrm>
        <a:off x="62719" y="102723"/>
        <a:ext cx="1675006" cy="564414"/>
      </dsp:txXfrm>
    </dsp:sp>
    <dsp:sp modelId="{BDEF6D8B-5AA8-40B7-820E-4A31D8B81322}">
      <dsp:nvSpPr>
        <dsp:cNvPr id="0" name=""/>
        <dsp:cNvSpPr/>
      </dsp:nvSpPr>
      <dsp:spPr>
        <a:xfrm>
          <a:off x="1870502" y="85163"/>
          <a:ext cx="1507330" cy="59953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2000" kern="1200" dirty="0"/>
            <a:t>Condiciones de </a:t>
          </a:r>
          <a:r>
            <a:rPr lang="es-ES" sz="1800" kern="1200" dirty="0"/>
            <a:t>vivienda</a:t>
          </a:r>
          <a:endParaRPr lang="es-ES" sz="2000" kern="1200" dirty="0"/>
        </a:p>
      </dsp:txBody>
      <dsp:txXfrm>
        <a:off x="1888062" y="102723"/>
        <a:ext cx="1472210" cy="564414"/>
      </dsp:txXfrm>
    </dsp:sp>
    <dsp:sp modelId="{5FF1E048-83EF-4663-88AD-6CD1E4A8655E}">
      <dsp:nvSpPr>
        <dsp:cNvPr id="0" name=""/>
        <dsp:cNvSpPr/>
      </dsp:nvSpPr>
      <dsp:spPr>
        <a:xfrm>
          <a:off x="1550233" y="2548022"/>
          <a:ext cx="449650" cy="449650"/>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A03C8F-587C-4E91-AF03-F78CD2F742D6}">
      <dsp:nvSpPr>
        <dsp:cNvPr id="0" name=""/>
        <dsp:cNvSpPr/>
      </dsp:nvSpPr>
      <dsp:spPr>
        <a:xfrm rot="240000">
          <a:off x="425694" y="2355341"/>
          <a:ext cx="2698729" cy="1887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8802B7-4A66-496E-92A7-8DD279F105A7}">
      <dsp:nvSpPr>
        <dsp:cNvPr id="0" name=""/>
        <dsp:cNvSpPr/>
      </dsp:nvSpPr>
      <dsp:spPr>
        <a:xfrm rot="240000">
          <a:off x="2046046" y="1883511"/>
          <a:ext cx="1076767" cy="5016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ASB</a:t>
          </a:r>
        </a:p>
      </dsp:txBody>
      <dsp:txXfrm>
        <a:off x="2070535" y="1908000"/>
        <a:ext cx="1027789" cy="452685"/>
      </dsp:txXfrm>
    </dsp:sp>
    <dsp:sp modelId="{8635EF08-04FC-4568-A0B0-1A13864C4D4C}">
      <dsp:nvSpPr>
        <dsp:cNvPr id="0" name=""/>
        <dsp:cNvSpPr/>
      </dsp:nvSpPr>
      <dsp:spPr>
        <a:xfrm rot="240000">
          <a:off x="2085016" y="1343930"/>
          <a:ext cx="1076767" cy="5016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ASB</a:t>
          </a:r>
        </a:p>
      </dsp:txBody>
      <dsp:txXfrm>
        <a:off x="2109505" y="1368419"/>
        <a:ext cx="1027789" cy="452685"/>
      </dsp:txXfrm>
    </dsp:sp>
    <dsp:sp modelId="{CBD9F789-1D20-4DB0-B04B-36C2D0DD7E77}">
      <dsp:nvSpPr>
        <dsp:cNvPr id="0" name=""/>
        <dsp:cNvSpPr/>
      </dsp:nvSpPr>
      <dsp:spPr>
        <a:xfrm rot="240000">
          <a:off x="2123986" y="816339"/>
          <a:ext cx="1076767" cy="5016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ASB</a:t>
          </a:r>
        </a:p>
      </dsp:txBody>
      <dsp:txXfrm>
        <a:off x="2148475" y="840828"/>
        <a:ext cx="1027789" cy="452685"/>
      </dsp:txXfrm>
    </dsp:sp>
    <dsp:sp modelId="{4E37ED02-6291-4EA6-971B-B9DFB8A19F89}">
      <dsp:nvSpPr>
        <dsp:cNvPr id="0" name=""/>
        <dsp:cNvSpPr/>
      </dsp:nvSpPr>
      <dsp:spPr>
        <a:xfrm rot="240000">
          <a:off x="502245" y="1775595"/>
          <a:ext cx="1076767" cy="5016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CA</a:t>
          </a:r>
        </a:p>
      </dsp:txBody>
      <dsp:txXfrm>
        <a:off x="526734" y="1800084"/>
        <a:ext cx="1027789" cy="452685"/>
      </dsp:txXfrm>
    </dsp:sp>
    <dsp:sp modelId="{3200453C-DA35-4C93-BE4B-4C378F09D628}">
      <dsp:nvSpPr>
        <dsp:cNvPr id="0" name=""/>
        <dsp:cNvSpPr/>
      </dsp:nvSpPr>
      <dsp:spPr>
        <a:xfrm rot="240000">
          <a:off x="541215" y="1236013"/>
          <a:ext cx="1076767" cy="5016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CA</a:t>
          </a:r>
        </a:p>
      </dsp:txBody>
      <dsp:txXfrm>
        <a:off x="565704" y="1260502"/>
        <a:ext cx="1027789" cy="4526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69FDF-84A8-4014-B5D7-13D834CDF10C}">
      <dsp:nvSpPr>
        <dsp:cNvPr id="0" name=""/>
        <dsp:cNvSpPr/>
      </dsp:nvSpPr>
      <dsp:spPr>
        <a:xfrm>
          <a:off x="1325258" y="2076087"/>
          <a:ext cx="1214290" cy="1214290"/>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ES" sz="2900" kern="1200" dirty="0"/>
            <a:t>RSAN</a:t>
          </a:r>
        </a:p>
      </dsp:txBody>
      <dsp:txXfrm>
        <a:off x="1503087" y="2253916"/>
        <a:ext cx="858632" cy="858632"/>
      </dsp:txXfrm>
    </dsp:sp>
    <dsp:sp modelId="{202B7EB2-9F83-4DE5-9F32-7B411944F55E}">
      <dsp:nvSpPr>
        <dsp:cNvPr id="0" name=""/>
        <dsp:cNvSpPr/>
      </dsp:nvSpPr>
      <dsp:spPr>
        <a:xfrm rot="1757316">
          <a:off x="1164744" y="2015253"/>
          <a:ext cx="333358" cy="346072"/>
        </a:xfrm>
        <a:prstGeom prst="lef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267827A6-5E5D-45FD-B17F-AEBFE3669CFE}">
      <dsp:nvSpPr>
        <dsp:cNvPr id="0" name=""/>
        <dsp:cNvSpPr/>
      </dsp:nvSpPr>
      <dsp:spPr>
        <a:xfrm>
          <a:off x="609" y="1298784"/>
          <a:ext cx="1153575" cy="92286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Consumo de proteína animal</a:t>
          </a:r>
        </a:p>
      </dsp:txBody>
      <dsp:txXfrm>
        <a:off x="27639" y="1325814"/>
        <a:ext cx="1099515" cy="868800"/>
      </dsp:txXfrm>
    </dsp:sp>
    <dsp:sp modelId="{AB8B57BA-608F-4C89-88F6-7D0DCBAB794D}">
      <dsp:nvSpPr>
        <dsp:cNvPr id="0" name=""/>
        <dsp:cNvSpPr/>
      </dsp:nvSpPr>
      <dsp:spPr>
        <a:xfrm rot="16218579" flipH="1">
          <a:off x="1686898" y="1698971"/>
          <a:ext cx="400636" cy="346072"/>
        </a:xfrm>
        <a:prstGeom prst="lef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7D05B8B8-F9C2-4DF8-9187-4D1417CBA410}">
      <dsp:nvSpPr>
        <dsp:cNvPr id="0" name=""/>
        <dsp:cNvSpPr/>
      </dsp:nvSpPr>
      <dsp:spPr>
        <a:xfrm>
          <a:off x="1346840" y="597981"/>
          <a:ext cx="1153575" cy="92286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Acceso a consumo de alimentos</a:t>
          </a:r>
        </a:p>
      </dsp:txBody>
      <dsp:txXfrm>
        <a:off x="1373870" y="625011"/>
        <a:ext cx="1099515" cy="868800"/>
      </dsp:txXfrm>
    </dsp:sp>
    <dsp:sp modelId="{523A644B-527E-4754-948B-E6FE5A2578A4}">
      <dsp:nvSpPr>
        <dsp:cNvPr id="0" name=""/>
        <dsp:cNvSpPr/>
      </dsp:nvSpPr>
      <dsp:spPr>
        <a:xfrm rot="8045529">
          <a:off x="2383229" y="2031755"/>
          <a:ext cx="291217" cy="346072"/>
        </a:xfrm>
        <a:prstGeom prst="lef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0D8FD19C-D500-4AE0-BFE9-017865365DD2}">
      <dsp:nvSpPr>
        <dsp:cNvPr id="0" name=""/>
        <dsp:cNvSpPr/>
      </dsp:nvSpPr>
      <dsp:spPr>
        <a:xfrm>
          <a:off x="2693070" y="1298784"/>
          <a:ext cx="1153575" cy="92286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S" sz="1500" kern="1200" dirty="0"/>
            <a:t>Experiencia de Seguridad Alimentaria</a:t>
          </a:r>
        </a:p>
      </dsp:txBody>
      <dsp:txXfrm>
        <a:off x="2720100" y="1325814"/>
        <a:ext cx="1099515" cy="868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077D5-F319-4D78-BCAA-1624D7699FCB}">
      <dsp:nvSpPr>
        <dsp:cNvPr id="0" name=""/>
        <dsp:cNvSpPr/>
      </dsp:nvSpPr>
      <dsp:spPr>
        <a:xfrm>
          <a:off x="1668578" y="337132"/>
          <a:ext cx="1224047" cy="1224047"/>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ES" sz="2900" kern="1200" dirty="0"/>
            <a:t>RSAN</a:t>
          </a:r>
        </a:p>
      </dsp:txBody>
      <dsp:txXfrm>
        <a:off x="1847836" y="516390"/>
        <a:ext cx="865531" cy="865531"/>
      </dsp:txXfrm>
    </dsp:sp>
    <dsp:sp modelId="{38E3F459-C976-4966-A17E-A4BD92D7E43D}">
      <dsp:nvSpPr>
        <dsp:cNvPr id="0" name=""/>
        <dsp:cNvSpPr/>
      </dsp:nvSpPr>
      <dsp:spPr>
        <a:xfrm rot="8202103">
          <a:off x="262812" y="1935564"/>
          <a:ext cx="1735011" cy="194998"/>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2CC3F3F-E75E-4DEE-9223-5E9DBEF4F7C8}">
      <dsp:nvSpPr>
        <dsp:cNvPr id="0" name=""/>
        <dsp:cNvSpPr/>
      </dsp:nvSpPr>
      <dsp:spPr>
        <a:xfrm>
          <a:off x="0" y="2278240"/>
          <a:ext cx="997907" cy="69951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s-ES" sz="3700" kern="1200" dirty="0"/>
            <a:t>ASB</a:t>
          </a:r>
        </a:p>
      </dsp:txBody>
      <dsp:txXfrm>
        <a:off x="20488" y="2298728"/>
        <a:ext cx="956931" cy="658535"/>
      </dsp:txXfrm>
    </dsp:sp>
    <dsp:sp modelId="{6FFD8D06-3137-40B6-AF9B-D3A8F0E43A49}">
      <dsp:nvSpPr>
        <dsp:cNvPr id="0" name=""/>
        <dsp:cNvSpPr/>
      </dsp:nvSpPr>
      <dsp:spPr>
        <a:xfrm rot="2854921">
          <a:off x="2499496" y="1950689"/>
          <a:ext cx="1570659" cy="195078"/>
        </a:xfrm>
        <a:prstGeom prst="leftArrow">
          <a:avLst>
            <a:gd name="adj1" fmla="val 60000"/>
            <a:gd name="adj2" fmla="val 5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7CB03A88-239C-4B24-AFFD-72A3059AE6F3}">
      <dsp:nvSpPr>
        <dsp:cNvPr id="0" name=""/>
        <dsp:cNvSpPr/>
      </dsp:nvSpPr>
      <dsp:spPr>
        <a:xfrm>
          <a:off x="3315604" y="2278237"/>
          <a:ext cx="997907" cy="699511"/>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s-ES" sz="3700" kern="1200" dirty="0"/>
            <a:t>RPS</a:t>
          </a:r>
        </a:p>
      </dsp:txBody>
      <dsp:txXfrm>
        <a:off x="3336092" y="2298725"/>
        <a:ext cx="956931" cy="658535"/>
      </dsp:txXfrm>
    </dsp:sp>
    <dsp:sp modelId="{ADA78FE2-367A-4A91-BBB2-12810E994FB2}">
      <dsp:nvSpPr>
        <dsp:cNvPr id="0" name=""/>
        <dsp:cNvSpPr/>
      </dsp:nvSpPr>
      <dsp:spPr>
        <a:xfrm rot="6760243">
          <a:off x="1228728" y="2013313"/>
          <a:ext cx="1140989" cy="176540"/>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E7B86A5-6B17-47AD-B48C-CEA11F8F76E0}">
      <dsp:nvSpPr>
        <dsp:cNvPr id="0" name=""/>
        <dsp:cNvSpPr/>
      </dsp:nvSpPr>
      <dsp:spPr>
        <a:xfrm>
          <a:off x="1080380" y="2278243"/>
          <a:ext cx="997907" cy="69951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s-ES" sz="3700" kern="1200" dirty="0"/>
            <a:t>CA</a:t>
          </a:r>
        </a:p>
      </dsp:txBody>
      <dsp:txXfrm>
        <a:off x="1100868" y="2298731"/>
        <a:ext cx="956931" cy="658535"/>
      </dsp:txXfrm>
    </dsp:sp>
    <dsp:sp modelId="{64F01F06-5D81-4FFC-A73A-FD7593CDD3DF}">
      <dsp:nvSpPr>
        <dsp:cNvPr id="0" name=""/>
        <dsp:cNvSpPr/>
      </dsp:nvSpPr>
      <dsp:spPr>
        <a:xfrm rot="4564317">
          <a:off x="2041726" y="2028722"/>
          <a:ext cx="1056208" cy="173411"/>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48ED1B7-B408-4E54-8D3F-9A05639EFFCA}">
      <dsp:nvSpPr>
        <dsp:cNvPr id="0" name=""/>
        <dsp:cNvSpPr/>
      </dsp:nvSpPr>
      <dsp:spPr>
        <a:xfrm>
          <a:off x="2197993" y="2278249"/>
          <a:ext cx="997907" cy="69951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s-ES" sz="3700" kern="1200" dirty="0"/>
            <a:t>ACT</a:t>
          </a:r>
        </a:p>
      </dsp:txBody>
      <dsp:txXfrm>
        <a:off x="2218481" y="2298737"/>
        <a:ext cx="956931" cy="65853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7008886-EA25-B741-B190-36DEF1CF8E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a:extLst>
              <a:ext uri="{FF2B5EF4-FFF2-40B4-BE49-F238E27FC236}">
                <a16:creationId xmlns:a16="http://schemas.microsoft.com/office/drawing/2014/main" id="{84A2C2B3-413C-AD42-8C5A-581102B6D9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956C87-2099-B44D-A22C-5EE31300B3FC}" type="datetimeFigureOut">
              <a:rPr lang="es-SV" smtClean="0"/>
              <a:t>4/2/2022</a:t>
            </a:fld>
            <a:endParaRPr lang="es-SV"/>
          </a:p>
        </p:txBody>
      </p:sp>
      <p:sp>
        <p:nvSpPr>
          <p:cNvPr id="4" name="Marcador de pie de página 3">
            <a:extLst>
              <a:ext uri="{FF2B5EF4-FFF2-40B4-BE49-F238E27FC236}">
                <a16:creationId xmlns:a16="http://schemas.microsoft.com/office/drawing/2014/main" id="{645E435D-8D48-9247-85B4-13DC1DECFE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5" name="Marcador de número de diapositiva 4">
            <a:extLst>
              <a:ext uri="{FF2B5EF4-FFF2-40B4-BE49-F238E27FC236}">
                <a16:creationId xmlns:a16="http://schemas.microsoft.com/office/drawing/2014/main" id="{8A71FFA8-FA70-B943-90F2-CD30666529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E2B7DE-43E0-B447-A563-B81E0A32158B}" type="slidenum">
              <a:rPr lang="es-SV" smtClean="0"/>
              <a:t>‹Nº›</a:t>
            </a:fld>
            <a:endParaRPr lang="es-SV"/>
          </a:p>
        </p:txBody>
      </p:sp>
    </p:spTree>
    <p:extLst>
      <p:ext uri="{BB962C8B-B14F-4D97-AF65-F5344CB8AC3E}">
        <p14:creationId xmlns:p14="http://schemas.microsoft.com/office/powerpoint/2010/main" val="481084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721699-161A-4C41-B27C-B6017DB0A198}" type="datetimeFigureOut">
              <a:rPr lang="es-ES" smtClean="0"/>
              <a:t>04/02/2022</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7CB0C4-7FF3-BA4B-A317-77CD58B0840D}" type="slidenum">
              <a:rPr lang="es-ES" smtClean="0"/>
              <a:t>‹Nº›</a:t>
            </a:fld>
            <a:endParaRPr lang="es-ES"/>
          </a:p>
        </p:txBody>
      </p:sp>
    </p:spTree>
    <p:extLst>
      <p:ext uri="{BB962C8B-B14F-4D97-AF65-F5344CB8AC3E}">
        <p14:creationId xmlns:p14="http://schemas.microsoft.com/office/powerpoint/2010/main" val="26609321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9C7CB0C4-7FF3-BA4B-A317-77CD58B0840D}" type="slidenum">
              <a:rPr lang="es-ES" smtClean="0"/>
              <a:t>4</a:t>
            </a:fld>
            <a:endParaRPr lang="es-ES"/>
          </a:p>
        </p:txBody>
      </p:sp>
    </p:spTree>
    <p:extLst>
      <p:ext uri="{BB962C8B-B14F-4D97-AF65-F5344CB8AC3E}">
        <p14:creationId xmlns:p14="http://schemas.microsoft.com/office/powerpoint/2010/main" val="289153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SV" sz="1200" b="0" kern="1200" dirty="0">
                <a:solidFill>
                  <a:schemeClr val="tx1"/>
                </a:solidFill>
                <a:effectLst/>
                <a:latin typeface="+mn-lt"/>
                <a:ea typeface="+mn-ea"/>
                <a:cs typeface="+mn-cs"/>
              </a:rPr>
              <a:t>Las dimensiones de SAN incluidas en el análisis fueron, en orden de magnitud de manifestación de la capacidad de RSAN, la facilidad de acceso a la frecuencia de consumo de grupos de alimentos de FANTA en la última semana, seguido de días de acceso a grupos de alimentos fuentes de proteína de origen animal en la última semana, ambos determinados por el acceso físico (disponibilidad) y económico de los hogares; y en menor medida de la experiencia de seguridad alimentaria, como expresión idealista estoica a inseguridad alimentaria y nutricional.</a:t>
            </a:r>
          </a:p>
          <a:p>
            <a:endParaRPr lang="es-SV" dirty="0"/>
          </a:p>
        </p:txBody>
      </p:sp>
      <p:sp>
        <p:nvSpPr>
          <p:cNvPr id="4" name="Marcador de número de diapositiva 3"/>
          <p:cNvSpPr>
            <a:spLocks noGrp="1"/>
          </p:cNvSpPr>
          <p:nvPr>
            <p:ph type="sldNum" sz="quarter" idx="10"/>
          </p:nvPr>
        </p:nvSpPr>
        <p:spPr/>
        <p:txBody>
          <a:bodyPr/>
          <a:lstStyle/>
          <a:p>
            <a:fld id="{9C7CB0C4-7FF3-BA4B-A317-77CD58B0840D}" type="slidenum">
              <a:rPr lang="es-ES" smtClean="0"/>
              <a:t>5</a:t>
            </a:fld>
            <a:endParaRPr lang="es-ES"/>
          </a:p>
        </p:txBody>
      </p:sp>
    </p:spTree>
    <p:extLst>
      <p:ext uri="{BB962C8B-B14F-4D97-AF65-F5344CB8AC3E}">
        <p14:creationId xmlns:p14="http://schemas.microsoft.com/office/powerpoint/2010/main" val="170775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SV" sz="1200" b="0" kern="1200" dirty="0">
                <a:solidFill>
                  <a:schemeClr val="tx1"/>
                </a:solidFill>
                <a:effectLst/>
                <a:latin typeface="+mn-lt"/>
                <a:ea typeface="+mn-ea"/>
                <a:cs typeface="+mn-cs"/>
              </a:rPr>
              <a:t>La capacidad de resiliencia a la inseguridad alimentaria y nutricional en el Trifinio es mayor en los territorios salvadoreño y hondureño, y menor en el territorio guatemalteco. </a:t>
            </a:r>
          </a:p>
          <a:p>
            <a:endParaRPr lang="es-SV" b="0" dirty="0"/>
          </a:p>
        </p:txBody>
      </p:sp>
      <p:sp>
        <p:nvSpPr>
          <p:cNvPr id="4" name="Marcador de número de diapositiva 3"/>
          <p:cNvSpPr>
            <a:spLocks noGrp="1"/>
          </p:cNvSpPr>
          <p:nvPr>
            <p:ph type="sldNum" sz="quarter" idx="10"/>
          </p:nvPr>
        </p:nvSpPr>
        <p:spPr/>
        <p:txBody>
          <a:bodyPr/>
          <a:lstStyle/>
          <a:p>
            <a:fld id="{9C7CB0C4-7FF3-BA4B-A317-77CD58B0840D}" type="slidenum">
              <a:rPr lang="es-ES" smtClean="0"/>
              <a:t>6</a:t>
            </a:fld>
            <a:endParaRPr lang="es-ES"/>
          </a:p>
        </p:txBody>
      </p:sp>
    </p:spTree>
    <p:extLst>
      <p:ext uri="{BB962C8B-B14F-4D97-AF65-F5344CB8AC3E}">
        <p14:creationId xmlns:p14="http://schemas.microsoft.com/office/powerpoint/2010/main" val="405321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SV" sz="1200" b="0" kern="1200" dirty="0">
                <a:solidFill>
                  <a:schemeClr val="tx1"/>
                </a:solidFill>
                <a:effectLst/>
                <a:latin typeface="+mn-lt"/>
                <a:ea typeface="+mn-ea"/>
                <a:cs typeface="+mn-cs"/>
              </a:rPr>
              <a:t>La capacidad de resiliencia a la inseguridad alimentaria y nutricional en los tres territorios fronterizos del Trifinio se basa principalmente en el acceso a servicios básicos (ASB) y la capacidad de adaptación (CA). En el territorio guatemalteco, la capacidad de RSAN se basa relativamente en los activos o recursos (ACT).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SV" sz="1200" b="0" kern="1200" dirty="0">
                <a:solidFill>
                  <a:schemeClr val="tx1"/>
                </a:solidFill>
                <a:effectLst/>
                <a:latin typeface="+mn-lt"/>
                <a:ea typeface="+mn-ea"/>
                <a:cs typeface="+mn-cs"/>
              </a:rPr>
              <a:t>Las redes de protección social (RPS) contribuyen muy poco sustantivamente, pero sí estadísticamente, a la capacidad de resiliencia en SAN en hogares guatemaltecos, asociado al efecto residual del rol de mitigación de situaciones de inseguridad alimentaria y nutricional de corto plazo.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SV" b="0" dirty="0"/>
          </a:p>
        </p:txBody>
      </p:sp>
      <p:sp>
        <p:nvSpPr>
          <p:cNvPr id="4" name="Marcador de número de diapositiva 3"/>
          <p:cNvSpPr>
            <a:spLocks noGrp="1"/>
          </p:cNvSpPr>
          <p:nvPr>
            <p:ph type="sldNum" sz="quarter" idx="10"/>
          </p:nvPr>
        </p:nvSpPr>
        <p:spPr/>
        <p:txBody>
          <a:bodyPr/>
          <a:lstStyle/>
          <a:p>
            <a:fld id="{9C7CB0C4-7FF3-BA4B-A317-77CD58B0840D}" type="slidenum">
              <a:rPr lang="es-ES" smtClean="0"/>
              <a:t>8</a:t>
            </a:fld>
            <a:endParaRPr lang="es-ES"/>
          </a:p>
        </p:txBody>
      </p:sp>
    </p:spTree>
    <p:extLst>
      <p:ext uri="{BB962C8B-B14F-4D97-AF65-F5344CB8AC3E}">
        <p14:creationId xmlns:p14="http://schemas.microsoft.com/office/powerpoint/2010/main" val="568635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SV" sz="1200" b="0" kern="1200" dirty="0">
                <a:solidFill>
                  <a:schemeClr val="tx1"/>
                </a:solidFill>
                <a:effectLst/>
                <a:latin typeface="+mn-lt"/>
                <a:ea typeface="+mn-ea"/>
                <a:cs typeface="+mn-cs"/>
              </a:rPr>
              <a:t>Existe relación mediadora entre los determinantes de la capacidad de resiliencia en SAN en los tres territorios en forma diferenciada. En hogares salvadoreños, el efecto del acceso a servicios básicos (ASB) está mediado por la capacidad de adaptación (CA), sugiriendo ésta como la prioridad para desarrollar capacidad de RSAN</a:t>
            </a:r>
            <a:endParaRPr lang="es-SV" b="0" dirty="0"/>
          </a:p>
        </p:txBody>
      </p:sp>
      <p:sp>
        <p:nvSpPr>
          <p:cNvPr id="4" name="Marcador de número de diapositiva 3"/>
          <p:cNvSpPr>
            <a:spLocks noGrp="1"/>
          </p:cNvSpPr>
          <p:nvPr>
            <p:ph type="sldNum" sz="quarter" idx="10"/>
          </p:nvPr>
        </p:nvSpPr>
        <p:spPr/>
        <p:txBody>
          <a:bodyPr/>
          <a:lstStyle/>
          <a:p>
            <a:fld id="{9C7CB0C4-7FF3-BA4B-A317-77CD58B0840D}" type="slidenum">
              <a:rPr lang="es-ES" smtClean="0"/>
              <a:t>14</a:t>
            </a:fld>
            <a:endParaRPr lang="es-ES"/>
          </a:p>
        </p:txBody>
      </p:sp>
    </p:spTree>
    <p:extLst>
      <p:ext uri="{BB962C8B-B14F-4D97-AF65-F5344CB8AC3E}">
        <p14:creationId xmlns:p14="http://schemas.microsoft.com/office/powerpoint/2010/main" val="4128082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sz="1200" b="0" kern="1200" dirty="0">
                <a:solidFill>
                  <a:schemeClr val="tx1"/>
                </a:solidFill>
                <a:effectLst/>
                <a:latin typeface="+mn-lt"/>
                <a:ea typeface="+mn-ea"/>
                <a:cs typeface="+mn-cs"/>
              </a:rPr>
              <a:t>En hogares guatemaltecos, el efecto de los activos o recursos (ACT) está mediado por el acceso a servicios básicos (ASB), sugiriendo el ASB y la capacidad de adaptación (CA) como las prioridades simultáneas o separadas para desarrollar capacidad de RSAN</a:t>
            </a:r>
            <a:endParaRPr lang="es-SV" b="0" dirty="0"/>
          </a:p>
        </p:txBody>
      </p:sp>
      <p:sp>
        <p:nvSpPr>
          <p:cNvPr id="4" name="Marcador de número de diapositiva 3"/>
          <p:cNvSpPr>
            <a:spLocks noGrp="1"/>
          </p:cNvSpPr>
          <p:nvPr>
            <p:ph type="sldNum" sz="quarter" idx="10"/>
          </p:nvPr>
        </p:nvSpPr>
        <p:spPr/>
        <p:txBody>
          <a:bodyPr/>
          <a:lstStyle/>
          <a:p>
            <a:fld id="{9C7CB0C4-7FF3-BA4B-A317-77CD58B0840D}" type="slidenum">
              <a:rPr lang="es-ES" smtClean="0"/>
              <a:t>15</a:t>
            </a:fld>
            <a:endParaRPr lang="es-ES"/>
          </a:p>
        </p:txBody>
      </p:sp>
    </p:spTree>
    <p:extLst>
      <p:ext uri="{BB962C8B-B14F-4D97-AF65-F5344CB8AC3E}">
        <p14:creationId xmlns:p14="http://schemas.microsoft.com/office/powerpoint/2010/main" val="2011872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SV" sz="1200" b="0" kern="1200" dirty="0">
                <a:solidFill>
                  <a:schemeClr val="tx1"/>
                </a:solidFill>
                <a:effectLst/>
                <a:latin typeface="+mn-lt"/>
                <a:ea typeface="+mn-ea"/>
                <a:cs typeface="+mn-cs"/>
              </a:rPr>
              <a:t>En hogares hondureños con baja capacidad de adaptación (CA), el efecto del acceso a servicios básicos (ASB) está mediado por la capacidad de adaptación (CA), sugiriendo la CA como la prioridad para desarrollar capacidad de RSAN;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SV" sz="1200" b="0" kern="1200" dirty="0">
                <a:solidFill>
                  <a:schemeClr val="tx1"/>
                </a:solidFill>
                <a:effectLst/>
                <a:latin typeface="+mn-lt"/>
                <a:ea typeface="+mn-ea"/>
                <a:cs typeface="+mn-cs"/>
              </a:rPr>
              <a:t>mientras que en hogares con bajo acceso a servicios básicos (ASB), la capacidad de adaptación (CA) está mediada por el acceso a servicios básicos (ASB), sugiriendo el ASB como la prioridad para desarrollar capacidad de RSAN.</a:t>
            </a:r>
          </a:p>
          <a:p>
            <a:endParaRPr lang="es-SV" dirty="0"/>
          </a:p>
        </p:txBody>
      </p:sp>
      <p:sp>
        <p:nvSpPr>
          <p:cNvPr id="4" name="Marcador de número de diapositiva 3"/>
          <p:cNvSpPr>
            <a:spLocks noGrp="1"/>
          </p:cNvSpPr>
          <p:nvPr>
            <p:ph type="sldNum" sz="quarter" idx="10"/>
          </p:nvPr>
        </p:nvSpPr>
        <p:spPr/>
        <p:txBody>
          <a:bodyPr/>
          <a:lstStyle/>
          <a:p>
            <a:fld id="{9C7CB0C4-7FF3-BA4B-A317-77CD58B0840D}" type="slidenum">
              <a:rPr lang="es-ES" smtClean="0"/>
              <a:t>16</a:t>
            </a:fld>
            <a:endParaRPr lang="es-ES"/>
          </a:p>
        </p:txBody>
      </p:sp>
    </p:spTree>
    <p:extLst>
      <p:ext uri="{BB962C8B-B14F-4D97-AF65-F5344CB8AC3E}">
        <p14:creationId xmlns:p14="http://schemas.microsoft.com/office/powerpoint/2010/main" val="1258824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SV" sz="1200" b="0" kern="1200" dirty="0">
                <a:solidFill>
                  <a:schemeClr val="tx1"/>
                </a:solidFill>
                <a:effectLst/>
                <a:latin typeface="+mn-lt"/>
                <a:ea typeface="+mn-ea"/>
                <a:cs typeface="+mn-cs"/>
              </a:rPr>
              <a:t>Las acciones de política pública en los territorios fronterizos con mayor retorno en capacidad de resiliencia en SAN son orientadas a los hogares con menor capacidad de RSAN, en función de sus características (indicadores de control) y de las relaciones mediadoras entre determinantes de la capacidad de RSAN</a:t>
            </a:r>
            <a:endParaRPr lang="es-SV" b="0" dirty="0"/>
          </a:p>
        </p:txBody>
      </p:sp>
      <p:sp>
        <p:nvSpPr>
          <p:cNvPr id="4" name="Marcador de número de diapositiva 3"/>
          <p:cNvSpPr>
            <a:spLocks noGrp="1"/>
          </p:cNvSpPr>
          <p:nvPr>
            <p:ph type="sldNum" sz="quarter" idx="10"/>
          </p:nvPr>
        </p:nvSpPr>
        <p:spPr/>
        <p:txBody>
          <a:bodyPr/>
          <a:lstStyle/>
          <a:p>
            <a:fld id="{9C7CB0C4-7FF3-BA4B-A317-77CD58B0840D}" type="slidenum">
              <a:rPr lang="es-ES" smtClean="0"/>
              <a:t>17</a:t>
            </a:fld>
            <a:endParaRPr lang="es-ES"/>
          </a:p>
        </p:txBody>
      </p:sp>
    </p:spTree>
    <p:extLst>
      <p:ext uri="{BB962C8B-B14F-4D97-AF65-F5344CB8AC3E}">
        <p14:creationId xmlns:p14="http://schemas.microsoft.com/office/powerpoint/2010/main" val="1333007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SV" sz="1200" b="0" kern="1200" dirty="0">
                <a:solidFill>
                  <a:schemeClr val="tx1"/>
                </a:solidFill>
                <a:effectLst/>
                <a:latin typeface="+mn-lt"/>
                <a:ea typeface="+mn-ea"/>
                <a:cs typeface="+mn-cs"/>
              </a:rPr>
              <a:t>Diferencias de la capacidad de RSAN permiten identificar grupos de hogares con mayor capacidad de RSAN por territorio fronterizo, por ejemplo, es común en los tres territorios, hogares con jefatura mujer del hogar y el número de hombres adultos, y agrícolas (agricultor, jornalero agrícola y caficultor); mientras que en territorio salvadoreño, composición familiar con mayor número de menores de cinco años, de 5 a 9 y de 10 a 17 años de edad, hogares pequeños con menos de cuatro miembros, y migración familiar; en territorio guatemalteco, género señalado por mayor número de mujeres adultas, y menor número de menores de 10 a 17 años de edad; y, en territorio hondureño, hogares con migración familiar. La mayor capacidad de RSAN identificada en grupos de hogares con exposición a perturbaciones de medios de vida, considerando la influencia del resto de indicadores requiere ser investigada etnográficamente, con el fin de entender los mecanismos asociados posibles en cada uno de los tres territorios.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SV" sz="1200" b="0" kern="1200" dirty="0">
                <a:solidFill>
                  <a:schemeClr val="tx1"/>
                </a:solidFill>
                <a:effectLst/>
                <a:latin typeface="+mn-lt"/>
                <a:ea typeface="+mn-ea"/>
                <a:cs typeface="+mn-cs"/>
              </a:rPr>
              <a:t>Los hogares con baja capacidad de RSAN son los hogares sin hombres adultos aparte del jefe de hogar hombre, hogares con jefe hombre asociado con mayor demanda de alimentación, y no agrícola (comerciantes, albañiles, oficios domésticos, u otros) asociado a la ausencia de reservas alimentarias en los tres territorios; en territorio salvadoreño, hogares sin menores de 18 años de edad asociado a menor participación de servicios básicos dirigidos a hogares con menores de edad por diferentes programas gubernamentales, con más de cuatro miembros asociado con mayor demanda de alimentación, y sin miembro migrante interno asociado a menor acceso al mercado laboral; en territorio guatemalteco, hogares con mayor número de menores de 10 a 17 años de edad asociado con mayor demanda de alimentación y sin mujeres adultas asociado con el aporte en desarrollo humano; y en territorio hondureño, hogares sin miembro migrante asociado con menor acceso al mercado laboral. En el caso de hogares que no usan estrategias de medios de vida, resulta conveniente identificar los mecanismos que manifiestan menor capacidad de RSAN en los tres territorios.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SV" sz="1200" b="0" kern="1200" dirty="0">
              <a:solidFill>
                <a:schemeClr val="tx1"/>
              </a:solidFill>
              <a:effectLst/>
              <a:latin typeface="+mn-lt"/>
              <a:ea typeface="+mn-ea"/>
              <a:cs typeface="+mn-cs"/>
            </a:endParaRPr>
          </a:p>
          <a:p>
            <a:endParaRPr lang="es-SV" b="0" dirty="0"/>
          </a:p>
        </p:txBody>
      </p:sp>
      <p:sp>
        <p:nvSpPr>
          <p:cNvPr id="4" name="Marcador de número de diapositiva 3"/>
          <p:cNvSpPr>
            <a:spLocks noGrp="1"/>
          </p:cNvSpPr>
          <p:nvPr>
            <p:ph type="sldNum" sz="quarter" idx="10"/>
          </p:nvPr>
        </p:nvSpPr>
        <p:spPr/>
        <p:txBody>
          <a:bodyPr/>
          <a:lstStyle/>
          <a:p>
            <a:fld id="{9C7CB0C4-7FF3-BA4B-A317-77CD58B0840D}" type="slidenum">
              <a:rPr lang="es-ES" smtClean="0"/>
              <a:t>18</a:t>
            </a:fld>
            <a:endParaRPr lang="es-ES"/>
          </a:p>
        </p:txBody>
      </p:sp>
    </p:spTree>
    <p:extLst>
      <p:ext uri="{BB962C8B-B14F-4D97-AF65-F5344CB8AC3E}">
        <p14:creationId xmlns:p14="http://schemas.microsoft.com/office/powerpoint/2010/main" val="4087018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SV"/>
          </a:p>
        </p:txBody>
      </p:sp>
      <p:sp>
        <p:nvSpPr>
          <p:cNvPr id="4" name="3 Marcador de fecha"/>
          <p:cNvSpPr>
            <a:spLocks noGrp="1"/>
          </p:cNvSpPr>
          <p:nvPr>
            <p:ph type="dt" sz="half" idx="10"/>
          </p:nvPr>
        </p:nvSpPr>
        <p:spPr/>
        <p:txBody>
          <a:bodyPr/>
          <a:lstStyle/>
          <a:p>
            <a:fld id="{63D2C2C8-2D3E-47FF-93C2-7368825D1B84}" type="datetimeFigureOut">
              <a:rPr lang="es-SV" smtClean="0"/>
              <a:t>4/2/2022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43D21693-96A6-499B-BC7A-3E9A5F6C936A}" type="slidenum">
              <a:rPr lang="es-SV" smtClean="0"/>
              <a:t>‹Nº›</a:t>
            </a:fld>
            <a:endParaRPr lang="es-SV"/>
          </a:p>
        </p:txBody>
      </p:sp>
      <p:sp>
        <p:nvSpPr>
          <p:cNvPr id="9" name="Título 8">
            <a:extLst>
              <a:ext uri="{FF2B5EF4-FFF2-40B4-BE49-F238E27FC236}">
                <a16:creationId xmlns:a16="http://schemas.microsoft.com/office/drawing/2014/main" id="{301C8F15-D853-F440-A5CC-4ED5A1E976AB}"/>
              </a:ext>
            </a:extLst>
          </p:cNvPr>
          <p:cNvSpPr>
            <a:spLocks noGrp="1"/>
          </p:cNvSpPr>
          <p:nvPr>
            <p:ph type="title"/>
          </p:nvPr>
        </p:nvSpPr>
        <p:spPr/>
        <p:txBody>
          <a:bodyPr/>
          <a:lstStyle/>
          <a:p>
            <a:r>
              <a:rPr lang="es-ES"/>
              <a:t>Haga clic para modificar el estilo de título del patrón</a:t>
            </a:r>
            <a:endParaRPr lang="es-SV"/>
          </a:p>
        </p:txBody>
      </p:sp>
    </p:spTree>
    <p:extLst>
      <p:ext uri="{BB962C8B-B14F-4D97-AF65-F5344CB8AC3E}">
        <p14:creationId xmlns:p14="http://schemas.microsoft.com/office/powerpoint/2010/main" val="324992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63D2C2C8-2D3E-47FF-93C2-7368825D1B84}" type="datetimeFigureOut">
              <a:rPr lang="es-SV" smtClean="0"/>
              <a:t>4/2/2022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43D21693-96A6-499B-BC7A-3E9A5F6C936A}" type="slidenum">
              <a:rPr lang="es-SV" smtClean="0"/>
              <a:t>‹Nº›</a:t>
            </a:fld>
            <a:endParaRPr lang="es-SV"/>
          </a:p>
        </p:txBody>
      </p:sp>
    </p:spTree>
    <p:extLst>
      <p:ext uri="{BB962C8B-B14F-4D97-AF65-F5344CB8AC3E}">
        <p14:creationId xmlns:p14="http://schemas.microsoft.com/office/powerpoint/2010/main" val="229845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63D2C2C8-2D3E-47FF-93C2-7368825D1B84}" type="datetimeFigureOut">
              <a:rPr lang="es-SV" smtClean="0"/>
              <a:t>4/2/2022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43D21693-96A6-499B-BC7A-3E9A5F6C936A}" type="slidenum">
              <a:rPr lang="es-SV" smtClean="0"/>
              <a:t>‹Nº›</a:t>
            </a:fld>
            <a:endParaRPr lang="es-SV"/>
          </a:p>
        </p:txBody>
      </p:sp>
    </p:spTree>
    <p:extLst>
      <p:ext uri="{BB962C8B-B14F-4D97-AF65-F5344CB8AC3E}">
        <p14:creationId xmlns:p14="http://schemas.microsoft.com/office/powerpoint/2010/main" val="4029584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SV"/>
          </a:p>
        </p:txBody>
      </p:sp>
      <p:sp>
        <p:nvSpPr>
          <p:cNvPr id="4" name="3 Marcador de fecha"/>
          <p:cNvSpPr>
            <a:spLocks noGrp="1"/>
          </p:cNvSpPr>
          <p:nvPr>
            <p:ph type="dt" sz="half" idx="10"/>
          </p:nvPr>
        </p:nvSpPr>
        <p:spPr/>
        <p:txBody>
          <a:bodyPr/>
          <a:lstStyle/>
          <a:p>
            <a:fld id="{52B977B9-C326-46E7-B19C-F0D147D83BE6}" type="datetimeFigureOut">
              <a:rPr lang="es-SV" smtClean="0"/>
              <a:t>4/2/2022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8812B920-A1BE-437F-A36E-488EAD1BEDC8}" type="slidenum">
              <a:rPr lang="es-SV" smtClean="0"/>
              <a:t>‹Nº›</a:t>
            </a:fld>
            <a:endParaRPr lang="es-SV"/>
          </a:p>
        </p:txBody>
      </p:sp>
    </p:spTree>
    <p:extLst>
      <p:ext uri="{BB962C8B-B14F-4D97-AF65-F5344CB8AC3E}">
        <p14:creationId xmlns:p14="http://schemas.microsoft.com/office/powerpoint/2010/main" val="2980301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52B977B9-C326-46E7-B19C-F0D147D83BE6}" type="datetimeFigureOut">
              <a:rPr lang="es-SV" smtClean="0"/>
              <a:t>4/2/2022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8812B920-A1BE-437F-A36E-488EAD1BEDC8}" type="slidenum">
              <a:rPr lang="es-SV" smtClean="0"/>
              <a:t>‹Nº›</a:t>
            </a:fld>
            <a:endParaRPr lang="es-SV"/>
          </a:p>
        </p:txBody>
      </p:sp>
    </p:spTree>
    <p:extLst>
      <p:ext uri="{BB962C8B-B14F-4D97-AF65-F5344CB8AC3E}">
        <p14:creationId xmlns:p14="http://schemas.microsoft.com/office/powerpoint/2010/main" val="2326880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2B977B9-C326-46E7-B19C-F0D147D83BE6}" type="datetimeFigureOut">
              <a:rPr lang="es-SV" smtClean="0"/>
              <a:t>4/2/2022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8812B920-A1BE-437F-A36E-488EAD1BEDC8}" type="slidenum">
              <a:rPr lang="es-SV" smtClean="0"/>
              <a:t>‹Nº›</a:t>
            </a:fld>
            <a:endParaRPr lang="es-SV"/>
          </a:p>
        </p:txBody>
      </p:sp>
    </p:spTree>
    <p:extLst>
      <p:ext uri="{BB962C8B-B14F-4D97-AF65-F5344CB8AC3E}">
        <p14:creationId xmlns:p14="http://schemas.microsoft.com/office/powerpoint/2010/main" val="1244577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fecha"/>
          <p:cNvSpPr>
            <a:spLocks noGrp="1"/>
          </p:cNvSpPr>
          <p:nvPr>
            <p:ph type="dt" sz="half" idx="10"/>
          </p:nvPr>
        </p:nvSpPr>
        <p:spPr/>
        <p:txBody>
          <a:bodyPr/>
          <a:lstStyle/>
          <a:p>
            <a:fld id="{52B977B9-C326-46E7-B19C-F0D147D83BE6}" type="datetimeFigureOut">
              <a:rPr lang="es-SV" smtClean="0"/>
              <a:t>4/2/2022</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8812B920-A1BE-437F-A36E-488EAD1BEDC8}" type="slidenum">
              <a:rPr lang="es-SV" smtClean="0"/>
              <a:t>‹Nº›</a:t>
            </a:fld>
            <a:endParaRPr lang="es-SV"/>
          </a:p>
        </p:txBody>
      </p:sp>
    </p:spTree>
    <p:extLst>
      <p:ext uri="{BB962C8B-B14F-4D97-AF65-F5344CB8AC3E}">
        <p14:creationId xmlns:p14="http://schemas.microsoft.com/office/powerpoint/2010/main" val="937755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6 Marcador de fecha"/>
          <p:cNvSpPr>
            <a:spLocks noGrp="1"/>
          </p:cNvSpPr>
          <p:nvPr>
            <p:ph type="dt" sz="half" idx="10"/>
          </p:nvPr>
        </p:nvSpPr>
        <p:spPr/>
        <p:txBody>
          <a:bodyPr/>
          <a:lstStyle/>
          <a:p>
            <a:fld id="{52B977B9-C326-46E7-B19C-F0D147D83BE6}" type="datetimeFigureOut">
              <a:rPr lang="es-SV" smtClean="0"/>
              <a:t>4/2/2022</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8812B920-A1BE-437F-A36E-488EAD1BEDC8}" type="slidenum">
              <a:rPr lang="es-SV" smtClean="0"/>
              <a:t>‹Nº›</a:t>
            </a:fld>
            <a:endParaRPr lang="es-SV"/>
          </a:p>
        </p:txBody>
      </p:sp>
    </p:spTree>
    <p:extLst>
      <p:ext uri="{BB962C8B-B14F-4D97-AF65-F5344CB8AC3E}">
        <p14:creationId xmlns:p14="http://schemas.microsoft.com/office/powerpoint/2010/main" val="976054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fecha"/>
          <p:cNvSpPr>
            <a:spLocks noGrp="1"/>
          </p:cNvSpPr>
          <p:nvPr>
            <p:ph type="dt" sz="half" idx="10"/>
          </p:nvPr>
        </p:nvSpPr>
        <p:spPr/>
        <p:txBody>
          <a:bodyPr/>
          <a:lstStyle/>
          <a:p>
            <a:fld id="{52B977B9-C326-46E7-B19C-F0D147D83BE6}" type="datetimeFigureOut">
              <a:rPr lang="es-SV" smtClean="0"/>
              <a:t>4/2/2022</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8812B920-A1BE-437F-A36E-488EAD1BEDC8}" type="slidenum">
              <a:rPr lang="es-SV" smtClean="0"/>
              <a:t>‹Nº›</a:t>
            </a:fld>
            <a:endParaRPr lang="es-SV"/>
          </a:p>
        </p:txBody>
      </p:sp>
    </p:spTree>
    <p:extLst>
      <p:ext uri="{BB962C8B-B14F-4D97-AF65-F5344CB8AC3E}">
        <p14:creationId xmlns:p14="http://schemas.microsoft.com/office/powerpoint/2010/main" val="4225587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2B977B9-C326-46E7-B19C-F0D147D83BE6}" type="datetimeFigureOut">
              <a:rPr lang="es-SV" smtClean="0"/>
              <a:t>4/2/2022</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8812B920-A1BE-437F-A36E-488EAD1BEDC8}" type="slidenum">
              <a:rPr lang="es-SV" smtClean="0"/>
              <a:t>‹Nº›</a:t>
            </a:fld>
            <a:endParaRPr lang="es-SV"/>
          </a:p>
        </p:txBody>
      </p:sp>
    </p:spTree>
    <p:extLst>
      <p:ext uri="{BB962C8B-B14F-4D97-AF65-F5344CB8AC3E}">
        <p14:creationId xmlns:p14="http://schemas.microsoft.com/office/powerpoint/2010/main" val="2168060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2B977B9-C326-46E7-B19C-F0D147D83BE6}" type="datetimeFigureOut">
              <a:rPr lang="es-SV" smtClean="0"/>
              <a:t>4/2/2022</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8812B920-A1BE-437F-A36E-488EAD1BEDC8}" type="slidenum">
              <a:rPr lang="es-SV" smtClean="0"/>
              <a:t>‹Nº›</a:t>
            </a:fld>
            <a:endParaRPr lang="es-SV"/>
          </a:p>
        </p:txBody>
      </p:sp>
    </p:spTree>
    <p:extLst>
      <p:ext uri="{BB962C8B-B14F-4D97-AF65-F5344CB8AC3E}">
        <p14:creationId xmlns:p14="http://schemas.microsoft.com/office/powerpoint/2010/main" val="259520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s-SV" dirty="0"/>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SV" dirty="0"/>
          </a:p>
        </p:txBody>
      </p:sp>
      <p:sp>
        <p:nvSpPr>
          <p:cNvPr id="4" name="3 Marcador de fecha"/>
          <p:cNvSpPr>
            <a:spLocks noGrp="1"/>
          </p:cNvSpPr>
          <p:nvPr>
            <p:ph type="dt" sz="half" idx="10"/>
          </p:nvPr>
        </p:nvSpPr>
        <p:spPr/>
        <p:txBody>
          <a:bodyPr/>
          <a:lstStyle/>
          <a:p>
            <a:fld id="{63D2C2C8-2D3E-47FF-93C2-7368825D1B84}" type="datetimeFigureOut">
              <a:rPr lang="es-SV" smtClean="0"/>
              <a:t>4/2/2022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43D21693-96A6-499B-BC7A-3E9A5F6C936A}" type="slidenum">
              <a:rPr lang="es-SV" smtClean="0"/>
              <a:t>‹Nº›</a:t>
            </a:fld>
            <a:endParaRPr lang="es-SV"/>
          </a:p>
        </p:txBody>
      </p:sp>
    </p:spTree>
    <p:extLst>
      <p:ext uri="{BB962C8B-B14F-4D97-AF65-F5344CB8AC3E}">
        <p14:creationId xmlns:p14="http://schemas.microsoft.com/office/powerpoint/2010/main" val="134157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2B977B9-C326-46E7-B19C-F0D147D83BE6}" type="datetimeFigureOut">
              <a:rPr lang="es-SV" smtClean="0"/>
              <a:t>4/2/2022</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8812B920-A1BE-437F-A36E-488EAD1BEDC8}" type="slidenum">
              <a:rPr lang="es-SV" smtClean="0"/>
              <a:t>‹Nº›</a:t>
            </a:fld>
            <a:endParaRPr lang="es-SV"/>
          </a:p>
        </p:txBody>
      </p:sp>
    </p:spTree>
    <p:extLst>
      <p:ext uri="{BB962C8B-B14F-4D97-AF65-F5344CB8AC3E}">
        <p14:creationId xmlns:p14="http://schemas.microsoft.com/office/powerpoint/2010/main" val="4115886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52B977B9-C326-46E7-B19C-F0D147D83BE6}" type="datetimeFigureOut">
              <a:rPr lang="es-SV" smtClean="0"/>
              <a:t>4/2/2022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8812B920-A1BE-437F-A36E-488EAD1BEDC8}" type="slidenum">
              <a:rPr lang="es-SV" smtClean="0"/>
              <a:t>‹Nº›</a:t>
            </a:fld>
            <a:endParaRPr lang="es-SV"/>
          </a:p>
        </p:txBody>
      </p:sp>
    </p:spTree>
    <p:extLst>
      <p:ext uri="{BB962C8B-B14F-4D97-AF65-F5344CB8AC3E}">
        <p14:creationId xmlns:p14="http://schemas.microsoft.com/office/powerpoint/2010/main" val="3322953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52B977B9-C326-46E7-B19C-F0D147D83BE6}" type="datetimeFigureOut">
              <a:rPr lang="es-SV" smtClean="0"/>
              <a:t>4/2/2022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8812B920-A1BE-437F-A36E-488EAD1BEDC8}" type="slidenum">
              <a:rPr lang="es-SV" smtClean="0"/>
              <a:t>‹Nº›</a:t>
            </a:fld>
            <a:endParaRPr lang="es-SV"/>
          </a:p>
        </p:txBody>
      </p:sp>
    </p:spTree>
    <p:extLst>
      <p:ext uri="{BB962C8B-B14F-4D97-AF65-F5344CB8AC3E}">
        <p14:creationId xmlns:p14="http://schemas.microsoft.com/office/powerpoint/2010/main" val="1072820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s-SV" dirty="0"/>
          </a:p>
        </p:txBody>
      </p:sp>
      <p:sp>
        <p:nvSpPr>
          <p:cNvPr id="3" name="2 Marcador de fecha"/>
          <p:cNvSpPr>
            <a:spLocks noGrp="1"/>
          </p:cNvSpPr>
          <p:nvPr>
            <p:ph type="dt" sz="half" idx="10"/>
          </p:nvPr>
        </p:nvSpPr>
        <p:spPr/>
        <p:txBody>
          <a:bodyPr/>
          <a:lstStyle/>
          <a:p>
            <a:fld id="{52B977B9-C326-46E7-B19C-F0D147D83BE6}" type="datetimeFigureOut">
              <a:rPr lang="es-SV" smtClean="0"/>
              <a:t>4/2/2022</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8812B920-A1BE-437F-A36E-488EAD1BEDC8}" type="slidenum">
              <a:rPr lang="es-SV" smtClean="0"/>
              <a:t>‹Nº›</a:t>
            </a:fld>
            <a:endParaRPr lang="es-SV"/>
          </a:p>
        </p:txBody>
      </p:sp>
    </p:spTree>
    <p:extLst>
      <p:ext uri="{BB962C8B-B14F-4D97-AF65-F5344CB8AC3E}">
        <p14:creationId xmlns:p14="http://schemas.microsoft.com/office/powerpoint/2010/main" val="403334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3D2C2C8-2D3E-47FF-93C2-7368825D1B84}" type="datetimeFigureOut">
              <a:rPr lang="es-SV" smtClean="0"/>
              <a:t>4/2/2022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43D21693-96A6-499B-BC7A-3E9A5F6C936A}" type="slidenum">
              <a:rPr lang="es-SV" smtClean="0"/>
              <a:t>‹Nº›</a:t>
            </a:fld>
            <a:endParaRPr lang="es-SV"/>
          </a:p>
        </p:txBody>
      </p:sp>
    </p:spTree>
    <p:extLst>
      <p:ext uri="{BB962C8B-B14F-4D97-AF65-F5344CB8AC3E}">
        <p14:creationId xmlns:p14="http://schemas.microsoft.com/office/powerpoint/2010/main" val="24629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fecha"/>
          <p:cNvSpPr>
            <a:spLocks noGrp="1"/>
          </p:cNvSpPr>
          <p:nvPr>
            <p:ph type="dt" sz="half" idx="10"/>
          </p:nvPr>
        </p:nvSpPr>
        <p:spPr/>
        <p:txBody>
          <a:bodyPr/>
          <a:lstStyle/>
          <a:p>
            <a:fld id="{63D2C2C8-2D3E-47FF-93C2-7368825D1B84}" type="datetimeFigureOut">
              <a:rPr lang="es-SV" smtClean="0"/>
              <a:t>4/2/2022</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43D21693-96A6-499B-BC7A-3E9A5F6C936A}" type="slidenum">
              <a:rPr lang="es-SV" smtClean="0"/>
              <a:t>‹Nº›</a:t>
            </a:fld>
            <a:endParaRPr lang="es-SV"/>
          </a:p>
        </p:txBody>
      </p:sp>
    </p:spTree>
    <p:extLst>
      <p:ext uri="{BB962C8B-B14F-4D97-AF65-F5344CB8AC3E}">
        <p14:creationId xmlns:p14="http://schemas.microsoft.com/office/powerpoint/2010/main" val="140588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6 Marcador de fecha"/>
          <p:cNvSpPr>
            <a:spLocks noGrp="1"/>
          </p:cNvSpPr>
          <p:nvPr>
            <p:ph type="dt" sz="half" idx="10"/>
          </p:nvPr>
        </p:nvSpPr>
        <p:spPr/>
        <p:txBody>
          <a:bodyPr/>
          <a:lstStyle/>
          <a:p>
            <a:fld id="{63D2C2C8-2D3E-47FF-93C2-7368825D1B84}" type="datetimeFigureOut">
              <a:rPr lang="es-SV" smtClean="0"/>
              <a:t>4/2/2022</a:t>
            </a:fld>
            <a:endParaRPr lang="es-SV" dirty="0"/>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43D21693-96A6-499B-BC7A-3E9A5F6C936A}" type="slidenum">
              <a:rPr lang="es-SV" smtClean="0"/>
              <a:t>‹Nº›</a:t>
            </a:fld>
            <a:endParaRPr lang="es-SV"/>
          </a:p>
        </p:txBody>
      </p:sp>
    </p:spTree>
    <p:extLst>
      <p:ext uri="{BB962C8B-B14F-4D97-AF65-F5344CB8AC3E}">
        <p14:creationId xmlns:p14="http://schemas.microsoft.com/office/powerpoint/2010/main" val="143843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fecha"/>
          <p:cNvSpPr>
            <a:spLocks noGrp="1"/>
          </p:cNvSpPr>
          <p:nvPr>
            <p:ph type="dt" sz="half" idx="10"/>
          </p:nvPr>
        </p:nvSpPr>
        <p:spPr/>
        <p:txBody>
          <a:bodyPr/>
          <a:lstStyle/>
          <a:p>
            <a:fld id="{63D2C2C8-2D3E-47FF-93C2-7368825D1B84}" type="datetimeFigureOut">
              <a:rPr lang="es-SV" smtClean="0"/>
              <a:t>4/2/2022</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43D21693-96A6-499B-BC7A-3E9A5F6C936A}" type="slidenum">
              <a:rPr lang="es-SV" smtClean="0"/>
              <a:t>‹Nº›</a:t>
            </a:fld>
            <a:endParaRPr lang="es-SV"/>
          </a:p>
        </p:txBody>
      </p:sp>
    </p:spTree>
    <p:extLst>
      <p:ext uri="{BB962C8B-B14F-4D97-AF65-F5344CB8AC3E}">
        <p14:creationId xmlns:p14="http://schemas.microsoft.com/office/powerpoint/2010/main" val="2775575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3D2C2C8-2D3E-47FF-93C2-7368825D1B84}" type="datetimeFigureOut">
              <a:rPr lang="es-SV" smtClean="0"/>
              <a:t>4/2/2022</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43D21693-96A6-499B-BC7A-3E9A5F6C936A}" type="slidenum">
              <a:rPr lang="es-SV" smtClean="0"/>
              <a:t>‹Nº›</a:t>
            </a:fld>
            <a:endParaRPr lang="es-SV"/>
          </a:p>
        </p:txBody>
      </p:sp>
    </p:spTree>
    <p:extLst>
      <p:ext uri="{BB962C8B-B14F-4D97-AF65-F5344CB8AC3E}">
        <p14:creationId xmlns:p14="http://schemas.microsoft.com/office/powerpoint/2010/main" val="291994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3D2C2C8-2D3E-47FF-93C2-7368825D1B84}" type="datetimeFigureOut">
              <a:rPr lang="es-SV" smtClean="0"/>
              <a:t>4/2/2022</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43D21693-96A6-499B-BC7A-3E9A5F6C936A}" type="slidenum">
              <a:rPr lang="es-SV" smtClean="0"/>
              <a:t>‹Nº›</a:t>
            </a:fld>
            <a:endParaRPr lang="es-SV"/>
          </a:p>
        </p:txBody>
      </p:sp>
    </p:spTree>
    <p:extLst>
      <p:ext uri="{BB962C8B-B14F-4D97-AF65-F5344CB8AC3E}">
        <p14:creationId xmlns:p14="http://schemas.microsoft.com/office/powerpoint/2010/main" val="211036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3D2C2C8-2D3E-47FF-93C2-7368825D1B84}" type="datetimeFigureOut">
              <a:rPr lang="es-SV" smtClean="0"/>
              <a:t>4/2/2022</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43D21693-96A6-499B-BC7A-3E9A5F6C936A}" type="slidenum">
              <a:rPr lang="es-SV" smtClean="0"/>
              <a:t>‹Nº›</a:t>
            </a:fld>
            <a:endParaRPr lang="es-SV"/>
          </a:p>
        </p:txBody>
      </p:sp>
    </p:spTree>
    <p:extLst>
      <p:ext uri="{BB962C8B-B14F-4D97-AF65-F5344CB8AC3E}">
        <p14:creationId xmlns:p14="http://schemas.microsoft.com/office/powerpoint/2010/main" val="176869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a:t>Haga clic para modificar el estilo de título del patrón</a:t>
            </a:r>
            <a:endParaRPr lang="es-SV" dirty="0"/>
          </a:p>
        </p:txBody>
      </p:sp>
      <p:sp>
        <p:nvSpPr>
          <p:cNvPr id="3" name="2 Marcador de texto"/>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SV" dirty="0"/>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2C2C8-2D3E-47FF-93C2-7368825D1B84}" type="datetimeFigureOut">
              <a:rPr lang="es-SV" smtClean="0"/>
              <a:t>4/2/2022</a:t>
            </a:fld>
            <a:endParaRPr lang="es-SV"/>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dirty="0"/>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21693-96A6-499B-BC7A-3E9A5F6C936A}" type="slidenum">
              <a:rPr lang="es-SV" smtClean="0"/>
              <a:t>‹Nº›</a:t>
            </a:fld>
            <a:endParaRPr lang="es-SV" dirty="0"/>
          </a:p>
        </p:txBody>
      </p:sp>
      <p:pic>
        <p:nvPicPr>
          <p:cNvPr id="8" name="Imagen 7" descr="LOGO-PROGRESAN SICA 26ene17 APROBADO FINAL.JPG.jpe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88225" y="332656"/>
            <a:ext cx="2304256" cy="1231960"/>
          </a:xfrm>
          <a:prstGeom prst="rect">
            <a:avLst/>
          </a:prstGeom>
        </p:spPr>
      </p:pic>
    </p:spTree>
    <p:extLst>
      <p:ext uri="{BB962C8B-B14F-4D97-AF65-F5344CB8AC3E}">
        <p14:creationId xmlns:p14="http://schemas.microsoft.com/office/powerpoint/2010/main" val="235599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a:t>Haga clic para modificar el estilo de título del patrón</a:t>
            </a:r>
            <a:endParaRPr lang="es-SV" dirty="0"/>
          </a:p>
        </p:txBody>
      </p:sp>
      <p:sp>
        <p:nvSpPr>
          <p:cNvPr id="3" name="2 Marcador de texto"/>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977B9-C326-46E7-B19C-F0D147D83BE6}" type="datetimeFigureOut">
              <a:rPr lang="es-SV" smtClean="0"/>
              <a:t>4/2/2022</a:t>
            </a:fld>
            <a:endParaRPr lang="es-SV"/>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2B920-A1BE-437F-A36E-488EAD1BEDC8}" type="slidenum">
              <a:rPr lang="es-SV" smtClean="0"/>
              <a:t>‹Nº›</a:t>
            </a:fld>
            <a:endParaRPr lang="es-SV"/>
          </a:p>
        </p:txBody>
      </p:sp>
    </p:spTree>
    <p:extLst>
      <p:ext uri="{BB962C8B-B14F-4D97-AF65-F5344CB8AC3E}">
        <p14:creationId xmlns:p14="http://schemas.microsoft.com/office/powerpoint/2010/main" val="1987572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5.xml"/><Relationship Id="rId16" Type="http://schemas.openxmlformats.org/officeDocument/2006/relationships/diagramColors" Target="../diagrams/colors7.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6.xml"/><Relationship Id="rId16" Type="http://schemas.openxmlformats.org/officeDocument/2006/relationships/diagramColors" Target="../diagrams/colors10.xml"/><Relationship Id="rId1" Type="http://schemas.openxmlformats.org/officeDocument/2006/relationships/slideLayout" Target="../slideLayouts/slideLayout6.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7.xml"/><Relationship Id="rId16" Type="http://schemas.openxmlformats.org/officeDocument/2006/relationships/diagramColors" Target="../diagrams/colors13.xml"/><Relationship Id="rId1" Type="http://schemas.openxmlformats.org/officeDocument/2006/relationships/slideLayout" Target="../slideLayouts/slideLayout6.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4FEC91A-3527-774E-B8AE-F2DBFA70EE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398" b="25700"/>
          <a:stretch/>
        </p:blipFill>
        <p:spPr>
          <a:xfrm>
            <a:off x="5733535" y="5805264"/>
            <a:ext cx="3410465" cy="804540"/>
          </a:xfrm>
          <a:prstGeom prst="rect">
            <a:avLst/>
          </a:prstGeom>
        </p:spPr>
      </p:pic>
      <p:pic>
        <p:nvPicPr>
          <p:cNvPr id="3" name="Imagen 2" descr="Captura de pantalla 2012-10-01 a la(s) 12.03.19.png">
            <a:extLst>
              <a:ext uri="{FF2B5EF4-FFF2-40B4-BE49-F238E27FC236}">
                <a16:creationId xmlns:a16="http://schemas.microsoft.com/office/drawing/2014/main" id="{A7C6D770-6AFD-CA4C-9AE8-DA01A7639E03}"/>
              </a:ext>
            </a:extLst>
          </p:cNvPr>
          <p:cNvPicPr>
            <a:picLocks noChangeAspect="1"/>
          </p:cNvPicPr>
          <p:nvPr/>
        </p:nvPicPr>
        <p:blipFill rotWithShape="1">
          <a:blip r:embed="rId3">
            <a:extLst>
              <a:ext uri="{28A0092B-C50C-407E-A947-70E740481C1C}">
                <a14:useLocalDpi xmlns:a14="http://schemas.microsoft.com/office/drawing/2010/main" val="0"/>
              </a:ext>
            </a:extLst>
          </a:blip>
          <a:srcRect l="8299" t="3451" r="9538" b="3451"/>
          <a:stretch/>
        </p:blipFill>
        <p:spPr>
          <a:xfrm>
            <a:off x="4890" y="3557851"/>
            <a:ext cx="1902814" cy="3327533"/>
          </a:xfrm>
          <a:prstGeom prst="rect">
            <a:avLst/>
          </a:prstGeom>
        </p:spPr>
      </p:pic>
      <p:sp>
        <p:nvSpPr>
          <p:cNvPr id="4" name="CuadroTexto 3"/>
          <p:cNvSpPr txBox="1"/>
          <p:nvPr/>
        </p:nvSpPr>
        <p:spPr>
          <a:xfrm>
            <a:off x="2195736" y="1700808"/>
            <a:ext cx="5472608" cy="2585323"/>
          </a:xfrm>
          <a:prstGeom prst="rect">
            <a:avLst/>
          </a:prstGeom>
          <a:noFill/>
        </p:spPr>
        <p:txBody>
          <a:bodyPr wrap="square" rtlCol="0">
            <a:spAutoFit/>
          </a:bodyPr>
          <a:lstStyle/>
          <a:p>
            <a:endParaRPr lang="es-SV" dirty="0"/>
          </a:p>
          <a:p>
            <a:pPr algn="ctr"/>
            <a:r>
              <a:rPr lang="es-ES" dirty="0"/>
              <a:t> </a:t>
            </a:r>
            <a:r>
              <a:rPr lang="es-ES" sz="3600" dirty="0"/>
              <a:t>RESILIENCIA Y SEGURIDAD ALIMENTARIA Y NUTRICIONAL EN LA REGIÓN TRIFINIO </a:t>
            </a:r>
            <a:endParaRPr lang="es-SV" sz="3600" dirty="0"/>
          </a:p>
        </p:txBody>
      </p:sp>
      <p:sp>
        <p:nvSpPr>
          <p:cNvPr id="5" name="CuadroTexto 4"/>
          <p:cNvSpPr txBox="1"/>
          <p:nvPr/>
        </p:nvSpPr>
        <p:spPr>
          <a:xfrm>
            <a:off x="5940152" y="5301208"/>
            <a:ext cx="1436099" cy="369332"/>
          </a:xfrm>
          <a:prstGeom prst="rect">
            <a:avLst/>
          </a:prstGeom>
          <a:noFill/>
        </p:spPr>
        <p:txBody>
          <a:bodyPr wrap="none" rtlCol="0">
            <a:spAutoFit/>
          </a:bodyPr>
          <a:lstStyle/>
          <a:p>
            <a:r>
              <a:rPr lang="es-SV" dirty="0"/>
              <a:t>Febrero 2021</a:t>
            </a:r>
          </a:p>
        </p:txBody>
      </p:sp>
    </p:spTree>
    <p:extLst>
      <p:ext uri="{BB962C8B-B14F-4D97-AF65-F5344CB8AC3E}">
        <p14:creationId xmlns:p14="http://schemas.microsoft.com/office/powerpoint/2010/main" val="1834769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84168" y="1556792"/>
            <a:ext cx="2818656" cy="3168352"/>
          </a:xfrm>
        </p:spPr>
        <p:txBody>
          <a:bodyPr>
            <a:normAutofit/>
          </a:bodyPr>
          <a:lstStyle/>
          <a:p>
            <a:r>
              <a:rPr lang="es-SV" dirty="0"/>
              <a:t>(ASB)</a:t>
            </a:r>
            <a:br>
              <a:rPr lang="es-SV" dirty="0"/>
            </a:br>
            <a:r>
              <a:rPr lang="es-SV" dirty="0"/>
              <a:t>Acceso a</a:t>
            </a:r>
            <a:br>
              <a:rPr lang="es-SV" dirty="0"/>
            </a:br>
            <a:r>
              <a:rPr lang="es-SV" dirty="0"/>
              <a:t>Servicios</a:t>
            </a:r>
            <a:br>
              <a:rPr lang="es-SV" dirty="0"/>
            </a:br>
            <a:r>
              <a:rPr lang="es-SV" dirty="0"/>
              <a:t>Básicos</a:t>
            </a:r>
          </a:p>
        </p:txBody>
      </p:sp>
      <p:grpSp>
        <p:nvGrpSpPr>
          <p:cNvPr id="3" name="Grupo 2"/>
          <p:cNvGrpSpPr/>
          <p:nvPr/>
        </p:nvGrpSpPr>
        <p:grpSpPr>
          <a:xfrm>
            <a:off x="23587" y="44624"/>
            <a:ext cx="5517515" cy="6720841"/>
            <a:chOff x="0" y="0"/>
            <a:chExt cx="5722620" cy="735330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66" y="39700"/>
              <a:ext cx="3700145" cy="2415540"/>
            </a:xfrm>
            <a:prstGeom prst="rect">
              <a:avLst/>
            </a:prstGeom>
            <a:noFill/>
          </p:spPr>
        </p:pic>
        <p:sp>
          <p:nvSpPr>
            <p:cNvPr id="5" name="Rectángulo 4"/>
            <p:cNvSpPr/>
            <p:nvPr/>
          </p:nvSpPr>
          <p:spPr>
            <a:xfrm>
              <a:off x="0" y="0"/>
              <a:ext cx="5722620" cy="7353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SV"/>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8397" y="2386331"/>
              <a:ext cx="3683000" cy="2404745"/>
            </a:xfrm>
            <a:prstGeom prst="rect">
              <a:avLst/>
            </a:prstGeom>
            <a:noFill/>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254" y="4751061"/>
              <a:ext cx="3678555" cy="2401570"/>
            </a:xfrm>
            <a:prstGeom prst="rect">
              <a:avLst/>
            </a:prstGeom>
            <a:noFill/>
          </p:spPr>
        </p:pic>
      </p:grpSp>
      <p:sp>
        <p:nvSpPr>
          <p:cNvPr id="10" name="CuadroTexto 9"/>
          <p:cNvSpPr txBox="1"/>
          <p:nvPr/>
        </p:nvSpPr>
        <p:spPr>
          <a:xfrm>
            <a:off x="5801051" y="4643063"/>
            <a:ext cx="3106688"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s-SV" sz="2400" dirty="0"/>
              <a:t>Conexión a red de agua</a:t>
            </a:r>
          </a:p>
          <a:p>
            <a:pPr marL="285750" indent="-285750">
              <a:buFont typeface="Arial" panose="020B0604020202020204" pitchFamily="34" charset="0"/>
              <a:buChar char="•"/>
            </a:pPr>
            <a:r>
              <a:rPr lang="es-SV" sz="2400" dirty="0"/>
              <a:t>Letrina</a:t>
            </a:r>
          </a:p>
          <a:p>
            <a:pPr marL="285750" indent="-285750">
              <a:buFont typeface="Arial" panose="020B0604020202020204" pitchFamily="34" charset="0"/>
              <a:buChar char="•"/>
            </a:pPr>
            <a:r>
              <a:rPr lang="es-SV" sz="2400" dirty="0"/>
              <a:t>Condiciones de vivienda</a:t>
            </a:r>
          </a:p>
        </p:txBody>
      </p:sp>
    </p:spTree>
    <p:extLst>
      <p:ext uri="{BB962C8B-B14F-4D97-AF65-F5344CB8AC3E}">
        <p14:creationId xmlns:p14="http://schemas.microsoft.com/office/powerpoint/2010/main" val="2949347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84168" y="1700808"/>
            <a:ext cx="2808312" cy="1917644"/>
          </a:xfrm>
        </p:spPr>
        <p:txBody>
          <a:bodyPr>
            <a:normAutofit fontScale="90000"/>
          </a:bodyPr>
          <a:lstStyle/>
          <a:p>
            <a:r>
              <a:rPr lang="es-SV" dirty="0"/>
              <a:t>(</a:t>
            </a:r>
            <a:r>
              <a:rPr lang="es-SV" sz="4000" dirty="0"/>
              <a:t>CA)</a:t>
            </a:r>
            <a:br>
              <a:rPr lang="es-SV" sz="4000" dirty="0"/>
            </a:br>
            <a:r>
              <a:rPr lang="es-SV" sz="4000" dirty="0"/>
              <a:t>Capacidad de</a:t>
            </a:r>
            <a:br>
              <a:rPr lang="es-SV" sz="4000" dirty="0"/>
            </a:br>
            <a:r>
              <a:rPr lang="es-SV" sz="4000" dirty="0"/>
              <a:t>Adaptación</a:t>
            </a:r>
          </a:p>
        </p:txBody>
      </p:sp>
      <p:grpSp>
        <p:nvGrpSpPr>
          <p:cNvPr id="3" name="Grupo 2"/>
          <p:cNvGrpSpPr/>
          <p:nvPr/>
        </p:nvGrpSpPr>
        <p:grpSpPr>
          <a:xfrm>
            <a:off x="179512" y="116632"/>
            <a:ext cx="5544616" cy="6638921"/>
            <a:chOff x="0" y="0"/>
            <a:chExt cx="5627007" cy="6912428"/>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86" y="54428"/>
              <a:ext cx="3678555" cy="2401570"/>
            </a:xfrm>
            <a:prstGeom prst="rect">
              <a:avLst/>
            </a:prstGeom>
            <a:noFill/>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7657" y="2253343"/>
              <a:ext cx="3689350" cy="2408555"/>
            </a:xfrm>
            <a:prstGeom prst="rect">
              <a:avLst/>
            </a:prstGeom>
            <a:noFill/>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72" y="4474028"/>
              <a:ext cx="3697605" cy="2414270"/>
            </a:xfrm>
            <a:prstGeom prst="rect">
              <a:avLst/>
            </a:prstGeom>
            <a:noFill/>
          </p:spPr>
        </p:pic>
        <p:sp>
          <p:nvSpPr>
            <p:cNvPr id="7" name="Rectángulo 6"/>
            <p:cNvSpPr/>
            <p:nvPr/>
          </p:nvSpPr>
          <p:spPr>
            <a:xfrm>
              <a:off x="0" y="0"/>
              <a:ext cx="5627007" cy="69124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SV"/>
            </a:p>
          </p:txBody>
        </p:sp>
      </p:grpSp>
      <p:sp>
        <p:nvSpPr>
          <p:cNvPr id="8" name="CuadroTexto 7"/>
          <p:cNvSpPr txBox="1"/>
          <p:nvPr/>
        </p:nvSpPr>
        <p:spPr>
          <a:xfrm>
            <a:off x="5940152" y="4221088"/>
            <a:ext cx="284431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s-SV" sz="2400" dirty="0"/>
              <a:t>Promedio de años de escolaridad</a:t>
            </a:r>
          </a:p>
          <a:p>
            <a:pPr marL="285750" indent="-285750">
              <a:buFont typeface="Arial" panose="020B0604020202020204" pitchFamily="34" charset="0"/>
              <a:buChar char="•"/>
            </a:pPr>
            <a:r>
              <a:rPr lang="es-SV" sz="2400" dirty="0"/>
              <a:t>Jefe </a:t>
            </a:r>
            <a:r>
              <a:rPr lang="es-SV" sz="2400" dirty="0" err="1"/>
              <a:t>alfabeta</a:t>
            </a:r>
            <a:endParaRPr lang="es-SV" sz="2400" dirty="0"/>
          </a:p>
        </p:txBody>
      </p:sp>
    </p:spTree>
    <p:extLst>
      <p:ext uri="{BB962C8B-B14F-4D97-AF65-F5344CB8AC3E}">
        <p14:creationId xmlns:p14="http://schemas.microsoft.com/office/powerpoint/2010/main" val="4215957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76507" y="1538102"/>
            <a:ext cx="2242592" cy="1170818"/>
          </a:xfrm>
        </p:spPr>
        <p:txBody>
          <a:bodyPr>
            <a:normAutofit fontScale="90000"/>
          </a:bodyPr>
          <a:lstStyle/>
          <a:p>
            <a:r>
              <a:rPr lang="es-SV" sz="3600" dirty="0"/>
              <a:t>ACT</a:t>
            </a:r>
            <a:br>
              <a:rPr lang="es-SV" sz="3600" dirty="0"/>
            </a:br>
            <a:r>
              <a:rPr lang="es-SV" sz="3600" dirty="0"/>
              <a:t>Activos</a:t>
            </a:r>
          </a:p>
        </p:txBody>
      </p:sp>
      <p:grpSp>
        <p:nvGrpSpPr>
          <p:cNvPr id="3" name="Grupo 2"/>
          <p:cNvGrpSpPr/>
          <p:nvPr/>
        </p:nvGrpSpPr>
        <p:grpSpPr>
          <a:xfrm>
            <a:off x="179512" y="116633"/>
            <a:ext cx="5760640" cy="6607176"/>
            <a:chOff x="0" y="0"/>
            <a:chExt cx="5455285" cy="7000154"/>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1439" y="2352235"/>
              <a:ext cx="3630295" cy="2370455"/>
            </a:xfrm>
            <a:prstGeom prst="rect">
              <a:avLst/>
            </a:prstGeom>
            <a:noFill/>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837" y="0"/>
              <a:ext cx="3679825" cy="2402205"/>
            </a:xfrm>
            <a:prstGeom prst="rect">
              <a:avLst/>
            </a:prstGeom>
            <a:noFill/>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36" y="4625788"/>
              <a:ext cx="3612515" cy="2359025"/>
            </a:xfrm>
            <a:prstGeom prst="rect">
              <a:avLst/>
            </a:prstGeom>
            <a:noFill/>
          </p:spPr>
        </p:pic>
        <p:sp>
          <p:nvSpPr>
            <p:cNvPr id="7" name="Rectángulo 6"/>
            <p:cNvSpPr/>
            <p:nvPr/>
          </p:nvSpPr>
          <p:spPr>
            <a:xfrm>
              <a:off x="0" y="0"/>
              <a:ext cx="5455285" cy="70001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SV"/>
            </a:p>
          </p:txBody>
        </p:sp>
      </p:grpSp>
      <p:sp>
        <p:nvSpPr>
          <p:cNvPr id="8" name="CuadroTexto 7"/>
          <p:cNvSpPr txBox="1"/>
          <p:nvPr/>
        </p:nvSpPr>
        <p:spPr>
          <a:xfrm>
            <a:off x="6214604" y="2681372"/>
            <a:ext cx="2664296"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SV" sz="2000" dirty="0"/>
              <a:t>SLV</a:t>
            </a:r>
          </a:p>
          <a:p>
            <a:pPr marL="285750" indent="-285750">
              <a:buFont typeface="Arial" panose="020B0604020202020204" pitchFamily="34" charset="0"/>
              <a:buChar char="•"/>
            </a:pPr>
            <a:r>
              <a:rPr lang="es-SV" sz="2000" dirty="0"/>
              <a:t>Cultivo y rendimiento de maíz</a:t>
            </a:r>
          </a:p>
          <a:p>
            <a:pPr marL="285750" indent="-285750">
              <a:buFont typeface="Arial" panose="020B0604020202020204" pitchFamily="34" charset="0"/>
              <a:buChar char="•"/>
            </a:pPr>
            <a:r>
              <a:rPr lang="es-SV" sz="2000" dirty="0"/>
              <a:t>Valor de renta de vivienda</a:t>
            </a:r>
          </a:p>
          <a:p>
            <a:r>
              <a:rPr lang="es-SV" sz="2000" dirty="0"/>
              <a:t>GTM</a:t>
            </a:r>
          </a:p>
          <a:p>
            <a:pPr marL="285750" indent="-285750">
              <a:buFont typeface="Arial" panose="020B0604020202020204" pitchFamily="34" charset="0"/>
              <a:buChar char="•"/>
            </a:pPr>
            <a:r>
              <a:rPr lang="es-SV" sz="2000" dirty="0"/>
              <a:t>Rendimiento de maíz</a:t>
            </a:r>
          </a:p>
          <a:p>
            <a:pPr marL="285750" indent="-285750">
              <a:buFont typeface="Arial" panose="020B0604020202020204" pitchFamily="34" charset="0"/>
              <a:buChar char="•"/>
            </a:pPr>
            <a:r>
              <a:rPr lang="es-SV" sz="2000" dirty="0"/>
              <a:t>Valor de renta de vivienda</a:t>
            </a:r>
          </a:p>
          <a:p>
            <a:r>
              <a:rPr lang="es-SV" sz="2000" dirty="0"/>
              <a:t>HND</a:t>
            </a:r>
          </a:p>
          <a:p>
            <a:pPr marL="285750" indent="-285750">
              <a:buFont typeface="Arial" panose="020B0604020202020204" pitchFamily="34" charset="0"/>
              <a:buChar char="•"/>
            </a:pPr>
            <a:r>
              <a:rPr lang="es-SV" sz="2000" dirty="0"/>
              <a:t>Cultiva otros productos</a:t>
            </a:r>
          </a:p>
        </p:txBody>
      </p:sp>
    </p:spTree>
    <p:extLst>
      <p:ext uri="{BB962C8B-B14F-4D97-AF65-F5344CB8AC3E}">
        <p14:creationId xmlns:p14="http://schemas.microsoft.com/office/powerpoint/2010/main" val="71067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68144" y="1628800"/>
            <a:ext cx="2890664" cy="2346285"/>
          </a:xfrm>
        </p:spPr>
        <p:txBody>
          <a:bodyPr>
            <a:normAutofit fontScale="90000"/>
          </a:bodyPr>
          <a:lstStyle/>
          <a:p>
            <a:r>
              <a:rPr lang="es-SV" dirty="0"/>
              <a:t>RPS</a:t>
            </a:r>
            <a:br>
              <a:rPr lang="es-SV" dirty="0"/>
            </a:br>
            <a:r>
              <a:rPr lang="es-SV" dirty="0"/>
              <a:t>Redes de</a:t>
            </a:r>
            <a:br>
              <a:rPr lang="es-SV" dirty="0"/>
            </a:br>
            <a:r>
              <a:rPr lang="es-SV" dirty="0"/>
              <a:t>Protección</a:t>
            </a:r>
            <a:br>
              <a:rPr lang="es-SV" dirty="0"/>
            </a:br>
            <a:r>
              <a:rPr lang="es-SV" dirty="0"/>
              <a:t>Social</a:t>
            </a:r>
          </a:p>
        </p:txBody>
      </p:sp>
      <p:grpSp>
        <p:nvGrpSpPr>
          <p:cNvPr id="3" name="Grupo 2"/>
          <p:cNvGrpSpPr/>
          <p:nvPr/>
        </p:nvGrpSpPr>
        <p:grpSpPr>
          <a:xfrm>
            <a:off x="4223" y="64238"/>
            <a:ext cx="5431873" cy="6749138"/>
            <a:chOff x="0" y="0"/>
            <a:chExt cx="5544185" cy="6991085"/>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919" y="81023"/>
              <a:ext cx="3670935" cy="2400300"/>
            </a:xfrm>
            <a:prstGeom prst="rect">
              <a:avLst/>
            </a:prstGeom>
            <a:noFill/>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1478" y="2338086"/>
              <a:ext cx="3676650" cy="2403475"/>
            </a:xfrm>
            <a:prstGeom prst="rect">
              <a:avLst/>
            </a:prstGeom>
            <a:noFill/>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747" y="4514126"/>
              <a:ext cx="3695700" cy="2416175"/>
            </a:xfrm>
            <a:prstGeom prst="rect">
              <a:avLst/>
            </a:prstGeom>
            <a:noFill/>
          </p:spPr>
        </p:pic>
        <p:sp>
          <p:nvSpPr>
            <p:cNvPr id="7" name="Rectángulo 6"/>
            <p:cNvSpPr/>
            <p:nvPr/>
          </p:nvSpPr>
          <p:spPr>
            <a:xfrm>
              <a:off x="0" y="0"/>
              <a:ext cx="5544185" cy="69910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SV"/>
            </a:p>
          </p:txBody>
        </p:sp>
      </p:grpSp>
      <p:sp>
        <p:nvSpPr>
          <p:cNvPr id="8" name="CuadroTexto 7"/>
          <p:cNvSpPr txBox="1"/>
          <p:nvPr/>
        </p:nvSpPr>
        <p:spPr>
          <a:xfrm>
            <a:off x="6724949" y="4641704"/>
            <a:ext cx="1644425"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marL="285750" indent="-285750">
              <a:buFont typeface="Arial" panose="020B0604020202020204" pitchFamily="34" charset="0"/>
              <a:buChar char="•"/>
            </a:pPr>
            <a:r>
              <a:rPr lang="es-SV" sz="2400" dirty="0"/>
              <a:t>Remesas </a:t>
            </a:r>
          </a:p>
        </p:txBody>
      </p:sp>
    </p:spTree>
    <p:extLst>
      <p:ext uri="{BB962C8B-B14F-4D97-AF65-F5344CB8AC3E}">
        <p14:creationId xmlns:p14="http://schemas.microsoft.com/office/powerpoint/2010/main" val="92881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5987008" cy="1143000"/>
          </a:xfrm>
        </p:spPr>
        <p:txBody>
          <a:bodyPr>
            <a:noAutofit/>
          </a:bodyPr>
          <a:lstStyle/>
          <a:p>
            <a:r>
              <a:rPr lang="es-SV" sz="3600" dirty="0"/>
              <a:t>¿Hay relación entre las determinantes?</a:t>
            </a:r>
          </a:p>
        </p:txBody>
      </p:sp>
      <p:graphicFrame>
        <p:nvGraphicFramePr>
          <p:cNvPr id="5" name="Marcador de contenido 9"/>
          <p:cNvGraphicFramePr>
            <a:graphicFrameLocks/>
          </p:cNvGraphicFramePr>
          <p:nvPr>
            <p:extLst>
              <p:ext uri="{D42A27DB-BD31-4B8C-83A1-F6EECF244321}">
                <p14:modId xmlns:p14="http://schemas.microsoft.com/office/powerpoint/2010/main" val="1210730325"/>
              </p:ext>
            </p:extLst>
          </p:nvPr>
        </p:nvGraphicFramePr>
        <p:xfrm>
          <a:off x="508720" y="1393226"/>
          <a:ext cx="3847256" cy="3907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Marcador de contenido 5"/>
          <p:cNvGraphicFramePr>
            <a:graphicFrameLocks/>
          </p:cNvGraphicFramePr>
          <p:nvPr>
            <p:extLst>
              <p:ext uri="{D42A27DB-BD31-4B8C-83A1-F6EECF244321}">
                <p14:modId xmlns:p14="http://schemas.microsoft.com/office/powerpoint/2010/main" val="228416266"/>
              </p:ext>
            </p:extLst>
          </p:nvPr>
        </p:nvGraphicFramePr>
        <p:xfrm>
          <a:off x="182507" y="3146796"/>
          <a:ext cx="4533509" cy="30185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uadroTexto 6"/>
          <p:cNvSpPr txBox="1"/>
          <p:nvPr/>
        </p:nvSpPr>
        <p:spPr>
          <a:xfrm>
            <a:off x="5843002" y="1745051"/>
            <a:ext cx="2692853" cy="1200329"/>
          </a:xfrm>
          <a:prstGeom prst="rect">
            <a:avLst/>
          </a:prstGeom>
          <a:noFill/>
        </p:spPr>
        <p:txBody>
          <a:bodyPr wrap="none" rtlCol="0">
            <a:spAutoFit/>
          </a:bodyPr>
          <a:lstStyle/>
          <a:p>
            <a:pPr algn="ctr"/>
            <a:r>
              <a:rPr lang="es-SV" sz="3600" dirty="0"/>
              <a:t>EL SALVADOR</a:t>
            </a:r>
          </a:p>
          <a:p>
            <a:pPr algn="ctr"/>
            <a:r>
              <a:rPr lang="es-SV" sz="3600" dirty="0"/>
              <a:t>HONDURAS</a:t>
            </a:r>
          </a:p>
        </p:txBody>
      </p:sp>
      <p:sp>
        <p:nvSpPr>
          <p:cNvPr id="8" name="Flecha circular 7"/>
          <p:cNvSpPr/>
          <p:nvPr/>
        </p:nvSpPr>
        <p:spPr>
          <a:xfrm rot="11034861">
            <a:off x="715823" y="5658697"/>
            <a:ext cx="978408" cy="978408"/>
          </a:xfrm>
          <a:prstGeom prst="circular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schemeClr val="tx1"/>
              </a:solidFill>
            </a:endParaRPr>
          </a:p>
        </p:txBody>
      </p:sp>
      <p:graphicFrame>
        <p:nvGraphicFramePr>
          <p:cNvPr id="10" name="Diagrama 9"/>
          <p:cNvGraphicFramePr/>
          <p:nvPr>
            <p:extLst>
              <p:ext uri="{D42A27DB-BD31-4B8C-83A1-F6EECF244321}">
                <p14:modId xmlns:p14="http://schemas.microsoft.com/office/powerpoint/2010/main" val="3557861951"/>
              </p:ext>
            </p:extLst>
          </p:nvPr>
        </p:nvGraphicFramePr>
        <p:xfrm>
          <a:off x="5414370" y="3236525"/>
          <a:ext cx="3550118" cy="299767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Rectángulo redondeado 10"/>
          <p:cNvSpPr/>
          <p:nvPr/>
        </p:nvSpPr>
        <p:spPr>
          <a:xfrm>
            <a:off x="5292080" y="1700808"/>
            <a:ext cx="3672408" cy="4824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1740641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5987008" cy="1143000"/>
          </a:xfrm>
        </p:spPr>
        <p:txBody>
          <a:bodyPr>
            <a:noAutofit/>
          </a:bodyPr>
          <a:lstStyle/>
          <a:p>
            <a:r>
              <a:rPr lang="es-SV" sz="3600" dirty="0"/>
              <a:t>¿Hay relación entre las determinantes?</a:t>
            </a:r>
          </a:p>
        </p:txBody>
      </p:sp>
      <p:graphicFrame>
        <p:nvGraphicFramePr>
          <p:cNvPr id="5" name="Marcador de contenido 9"/>
          <p:cNvGraphicFramePr>
            <a:graphicFrameLocks/>
          </p:cNvGraphicFramePr>
          <p:nvPr/>
        </p:nvGraphicFramePr>
        <p:xfrm>
          <a:off x="508720" y="1393226"/>
          <a:ext cx="3847256" cy="3907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Marcador de contenido 5"/>
          <p:cNvGraphicFramePr>
            <a:graphicFrameLocks/>
          </p:cNvGraphicFramePr>
          <p:nvPr>
            <p:extLst>
              <p:ext uri="{D42A27DB-BD31-4B8C-83A1-F6EECF244321}">
                <p14:modId xmlns:p14="http://schemas.microsoft.com/office/powerpoint/2010/main" val="754950447"/>
              </p:ext>
            </p:extLst>
          </p:nvPr>
        </p:nvGraphicFramePr>
        <p:xfrm>
          <a:off x="182507" y="3146796"/>
          <a:ext cx="4533509" cy="30185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uadroTexto 6"/>
          <p:cNvSpPr txBox="1"/>
          <p:nvPr/>
        </p:nvSpPr>
        <p:spPr>
          <a:xfrm>
            <a:off x="6012160" y="2098981"/>
            <a:ext cx="2568588" cy="646331"/>
          </a:xfrm>
          <a:prstGeom prst="rect">
            <a:avLst/>
          </a:prstGeom>
          <a:noFill/>
        </p:spPr>
        <p:txBody>
          <a:bodyPr wrap="none" rtlCol="0">
            <a:spAutoFit/>
          </a:bodyPr>
          <a:lstStyle/>
          <a:p>
            <a:r>
              <a:rPr lang="es-SV" sz="3600" dirty="0"/>
              <a:t>GUATEMALA</a:t>
            </a:r>
          </a:p>
        </p:txBody>
      </p:sp>
      <p:graphicFrame>
        <p:nvGraphicFramePr>
          <p:cNvPr id="10" name="Diagrama 9"/>
          <p:cNvGraphicFramePr/>
          <p:nvPr>
            <p:extLst>
              <p:ext uri="{D42A27DB-BD31-4B8C-83A1-F6EECF244321}">
                <p14:modId xmlns:p14="http://schemas.microsoft.com/office/powerpoint/2010/main" val="3357233828"/>
              </p:ext>
            </p:extLst>
          </p:nvPr>
        </p:nvGraphicFramePr>
        <p:xfrm>
          <a:off x="5414370" y="2989623"/>
          <a:ext cx="3550118" cy="299767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Rectángulo redondeado 10"/>
          <p:cNvSpPr/>
          <p:nvPr/>
        </p:nvSpPr>
        <p:spPr>
          <a:xfrm>
            <a:off x="5292080" y="1700808"/>
            <a:ext cx="3672408" cy="4824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3" name="Flecha curvada hacia arriba 2"/>
          <p:cNvSpPr/>
          <p:nvPr/>
        </p:nvSpPr>
        <p:spPr>
          <a:xfrm>
            <a:off x="827584" y="6093296"/>
            <a:ext cx="2232248" cy="648072"/>
          </a:xfrm>
          <a:prstGeom prst="curved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schemeClr val="tx1"/>
              </a:solidFill>
            </a:endParaRPr>
          </a:p>
        </p:txBody>
      </p:sp>
    </p:spTree>
    <p:extLst>
      <p:ext uri="{BB962C8B-B14F-4D97-AF65-F5344CB8AC3E}">
        <p14:creationId xmlns:p14="http://schemas.microsoft.com/office/powerpoint/2010/main" val="2529624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5987008" cy="1143000"/>
          </a:xfrm>
        </p:spPr>
        <p:txBody>
          <a:bodyPr>
            <a:noAutofit/>
          </a:bodyPr>
          <a:lstStyle/>
          <a:p>
            <a:r>
              <a:rPr lang="es-SV" sz="3600" dirty="0"/>
              <a:t>¿Hay relación entre las determinantes?</a:t>
            </a:r>
          </a:p>
        </p:txBody>
      </p:sp>
      <p:graphicFrame>
        <p:nvGraphicFramePr>
          <p:cNvPr id="5" name="Marcador de contenido 9"/>
          <p:cNvGraphicFramePr>
            <a:graphicFrameLocks/>
          </p:cNvGraphicFramePr>
          <p:nvPr/>
        </p:nvGraphicFramePr>
        <p:xfrm>
          <a:off x="508720" y="1393226"/>
          <a:ext cx="3847256" cy="3907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Marcador de contenido 5"/>
          <p:cNvGraphicFramePr>
            <a:graphicFrameLocks/>
          </p:cNvGraphicFramePr>
          <p:nvPr>
            <p:extLst>
              <p:ext uri="{D42A27DB-BD31-4B8C-83A1-F6EECF244321}">
                <p14:modId xmlns:p14="http://schemas.microsoft.com/office/powerpoint/2010/main" val="114420797"/>
              </p:ext>
            </p:extLst>
          </p:nvPr>
        </p:nvGraphicFramePr>
        <p:xfrm>
          <a:off x="182507" y="3146796"/>
          <a:ext cx="4533509" cy="30185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uadroTexto 6"/>
          <p:cNvSpPr txBox="1"/>
          <p:nvPr/>
        </p:nvSpPr>
        <p:spPr>
          <a:xfrm>
            <a:off x="6012160" y="2098981"/>
            <a:ext cx="2385589" cy="646331"/>
          </a:xfrm>
          <a:prstGeom prst="rect">
            <a:avLst/>
          </a:prstGeom>
          <a:noFill/>
        </p:spPr>
        <p:txBody>
          <a:bodyPr wrap="none" rtlCol="0">
            <a:spAutoFit/>
          </a:bodyPr>
          <a:lstStyle/>
          <a:p>
            <a:r>
              <a:rPr lang="es-SV" sz="3600" dirty="0"/>
              <a:t>HONDURAS</a:t>
            </a:r>
          </a:p>
        </p:txBody>
      </p:sp>
      <p:graphicFrame>
        <p:nvGraphicFramePr>
          <p:cNvPr id="10" name="Diagrama 9"/>
          <p:cNvGraphicFramePr/>
          <p:nvPr>
            <p:extLst>
              <p:ext uri="{D42A27DB-BD31-4B8C-83A1-F6EECF244321}">
                <p14:modId xmlns:p14="http://schemas.microsoft.com/office/powerpoint/2010/main" val="692663948"/>
              </p:ext>
            </p:extLst>
          </p:nvPr>
        </p:nvGraphicFramePr>
        <p:xfrm>
          <a:off x="5414370" y="2989623"/>
          <a:ext cx="3550118" cy="299767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Rectángulo redondeado 10"/>
          <p:cNvSpPr/>
          <p:nvPr/>
        </p:nvSpPr>
        <p:spPr>
          <a:xfrm>
            <a:off x="5292080" y="1700808"/>
            <a:ext cx="3672408" cy="4824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3" name="Flecha curvada hacia arriba 2"/>
          <p:cNvSpPr/>
          <p:nvPr/>
        </p:nvSpPr>
        <p:spPr>
          <a:xfrm>
            <a:off x="827584" y="6093296"/>
            <a:ext cx="1224136" cy="648072"/>
          </a:xfrm>
          <a:prstGeom prst="curved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schemeClr val="tx1"/>
              </a:solidFill>
            </a:endParaRPr>
          </a:p>
        </p:txBody>
      </p:sp>
    </p:spTree>
    <p:extLst>
      <p:ext uri="{BB962C8B-B14F-4D97-AF65-F5344CB8AC3E}">
        <p14:creationId xmlns:p14="http://schemas.microsoft.com/office/powerpoint/2010/main" val="1567730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5842992" cy="1143000"/>
          </a:xfrm>
        </p:spPr>
        <p:txBody>
          <a:bodyPr>
            <a:normAutofit fontScale="90000"/>
          </a:bodyPr>
          <a:lstStyle/>
          <a:p>
            <a:r>
              <a:rPr lang="es-SV" dirty="0"/>
              <a:t>¿Cómo fortalecemos la resiliencia?</a:t>
            </a:r>
          </a:p>
        </p:txBody>
      </p:sp>
      <p:sp>
        <p:nvSpPr>
          <p:cNvPr id="3" name="Marcador de contenido 2"/>
          <p:cNvSpPr>
            <a:spLocks noGrp="1"/>
          </p:cNvSpPr>
          <p:nvPr>
            <p:ph sz="half" idx="1"/>
          </p:nvPr>
        </p:nvSpPr>
        <p:spPr>
          <a:xfrm>
            <a:off x="457200" y="1600202"/>
            <a:ext cx="4038600" cy="4709118"/>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s-SV" dirty="0"/>
              <a:t>Políticas públicas orientadas a territorios con menor capacidad </a:t>
            </a:r>
          </a:p>
          <a:p>
            <a:r>
              <a:rPr lang="es-SV" dirty="0"/>
              <a:t>Aumentar la cobertura de los servicios de agua y letrina, y mejorar condiciones de vivienda en todos los territorios</a:t>
            </a:r>
          </a:p>
          <a:p>
            <a:r>
              <a:rPr lang="es-SV" dirty="0"/>
              <a:t>Invertir en educación para aumentar el nivel educativo y reducir el analfabetismo </a:t>
            </a:r>
          </a:p>
          <a:p>
            <a:endParaRPr lang="es-SV" dirty="0"/>
          </a:p>
        </p:txBody>
      </p:sp>
      <p:sp>
        <p:nvSpPr>
          <p:cNvPr id="4" name="Marcador de contenido 3"/>
          <p:cNvSpPr>
            <a:spLocks noGrp="1"/>
          </p:cNvSpPr>
          <p:nvPr>
            <p:ph sz="half" idx="2"/>
          </p:nvPr>
        </p:nvSpPr>
        <p:spPr>
          <a:xfrm>
            <a:off x="4716016" y="1996246"/>
            <a:ext cx="4038600" cy="4313074"/>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es-SV" dirty="0"/>
              <a:t>Rediseñar modelos de transferencia tecnológica, asistencia y capacitación agrícola. </a:t>
            </a:r>
          </a:p>
          <a:p>
            <a:r>
              <a:rPr lang="es-SV" dirty="0"/>
              <a:t>Aumentar el rendimiento del cultivo de maíz en GTM y SLV</a:t>
            </a:r>
          </a:p>
          <a:p>
            <a:r>
              <a:rPr lang="es-SV" dirty="0"/>
              <a:t>Apoyar hogares vulnerables sin remesas con transferencias monetarias</a:t>
            </a:r>
          </a:p>
          <a:p>
            <a:endParaRPr lang="es-SV" dirty="0"/>
          </a:p>
        </p:txBody>
      </p:sp>
    </p:spTree>
    <p:extLst>
      <p:ext uri="{BB962C8B-B14F-4D97-AF65-F5344CB8AC3E}">
        <p14:creationId xmlns:p14="http://schemas.microsoft.com/office/powerpoint/2010/main" val="3238822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5915000" cy="1143000"/>
          </a:xfrm>
        </p:spPr>
        <p:txBody>
          <a:bodyPr>
            <a:normAutofit fontScale="90000"/>
          </a:bodyPr>
          <a:lstStyle/>
          <a:p>
            <a:r>
              <a:rPr lang="es-SV" dirty="0"/>
              <a:t>¿A qué grupos vulnerables dirigir las acciones?</a:t>
            </a: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168950076"/>
              </p:ext>
            </p:extLst>
          </p:nvPr>
        </p:nvGraphicFramePr>
        <p:xfrm>
          <a:off x="179512" y="1556792"/>
          <a:ext cx="8784976" cy="4998720"/>
        </p:xfrm>
        <a:graphic>
          <a:graphicData uri="http://schemas.openxmlformats.org/drawingml/2006/table">
            <a:tbl>
              <a:tblPr firstRow="1" bandRow="1">
                <a:tableStyleId>{7DF18680-E054-41AD-8BC1-D1AEF772440D}</a:tableStyleId>
              </a:tblPr>
              <a:tblGrid>
                <a:gridCol w="3960440">
                  <a:extLst>
                    <a:ext uri="{9D8B030D-6E8A-4147-A177-3AD203B41FA5}">
                      <a16:colId xmlns:a16="http://schemas.microsoft.com/office/drawing/2014/main" val="2290986592"/>
                    </a:ext>
                  </a:extLst>
                </a:gridCol>
                <a:gridCol w="4824536">
                  <a:extLst>
                    <a:ext uri="{9D8B030D-6E8A-4147-A177-3AD203B41FA5}">
                      <a16:colId xmlns:a16="http://schemas.microsoft.com/office/drawing/2014/main" val="3423408606"/>
                    </a:ext>
                  </a:extLst>
                </a:gridCol>
              </a:tblGrid>
              <a:tr h="270232">
                <a:tc>
                  <a:txBody>
                    <a:bodyPr/>
                    <a:lstStyle/>
                    <a:p>
                      <a:pPr algn="ctr"/>
                      <a:r>
                        <a:rPr lang="es-SV" sz="2000" dirty="0"/>
                        <a:t>Los de mejor respuesta</a:t>
                      </a:r>
                    </a:p>
                  </a:txBody>
                  <a:tcPr anchor="ctr"/>
                </a:tc>
                <a:tc>
                  <a:txBody>
                    <a:bodyPr/>
                    <a:lstStyle/>
                    <a:p>
                      <a:pPr algn="ctr"/>
                      <a:r>
                        <a:rPr lang="es-SV" sz="2000" dirty="0"/>
                        <a:t>Los de menor</a:t>
                      </a:r>
                      <a:r>
                        <a:rPr lang="es-SV" sz="2000" baseline="0" dirty="0"/>
                        <a:t> capacidad</a:t>
                      </a:r>
                      <a:endParaRPr lang="es-SV" sz="2000" dirty="0"/>
                    </a:p>
                  </a:txBody>
                  <a:tcPr anchor="ctr"/>
                </a:tc>
                <a:extLst>
                  <a:ext uri="{0D108BD9-81ED-4DB2-BD59-A6C34878D82A}">
                    <a16:rowId xmlns:a16="http://schemas.microsoft.com/office/drawing/2014/main" val="3350424482"/>
                  </a:ext>
                </a:extLst>
              </a:tr>
              <a:tr h="370840">
                <a:tc>
                  <a:txBody>
                    <a:bodyPr/>
                    <a:lstStyle/>
                    <a:p>
                      <a:r>
                        <a:rPr lang="es-SV" sz="2000" dirty="0"/>
                        <a:t>Hogares</a:t>
                      </a:r>
                      <a:r>
                        <a:rPr lang="es-SV" sz="2000" baseline="0" dirty="0"/>
                        <a:t> con jefatura mujer</a:t>
                      </a:r>
                      <a:endParaRPr lang="es-SV" sz="2000" dirty="0"/>
                    </a:p>
                  </a:txBody>
                  <a:tcPr/>
                </a:tc>
                <a:tc>
                  <a:txBody>
                    <a:bodyPr/>
                    <a:lstStyle/>
                    <a:p>
                      <a:r>
                        <a:rPr lang="es-SV" sz="2000" dirty="0"/>
                        <a:t>Sin</a:t>
                      </a:r>
                      <a:r>
                        <a:rPr lang="es-SV" sz="2000" baseline="0" dirty="0"/>
                        <a:t> hombres adultos, además del jefe</a:t>
                      </a:r>
                      <a:endParaRPr lang="es-SV" sz="2000" dirty="0"/>
                    </a:p>
                  </a:txBody>
                  <a:tcPr/>
                </a:tc>
                <a:extLst>
                  <a:ext uri="{0D108BD9-81ED-4DB2-BD59-A6C34878D82A}">
                    <a16:rowId xmlns:a16="http://schemas.microsoft.com/office/drawing/2014/main" val="1225939649"/>
                  </a:ext>
                </a:extLst>
              </a:tr>
              <a:tr h="370840">
                <a:tc>
                  <a:txBody>
                    <a:bodyPr/>
                    <a:lstStyle/>
                    <a:p>
                      <a:r>
                        <a:rPr lang="es-SV" sz="2000" dirty="0"/>
                        <a:t>Mayor número de adultos</a:t>
                      </a:r>
                    </a:p>
                  </a:txBody>
                  <a:tcPr/>
                </a:tc>
                <a:tc>
                  <a:txBody>
                    <a:bodyPr/>
                    <a:lstStyle/>
                    <a:p>
                      <a:r>
                        <a:rPr lang="es-SV" sz="2000" dirty="0"/>
                        <a:t>Hogares jefatura hombre - alta</a:t>
                      </a:r>
                      <a:r>
                        <a:rPr lang="es-SV" sz="2000" baseline="0" dirty="0"/>
                        <a:t> demanda de alimentos</a:t>
                      </a:r>
                      <a:endParaRPr lang="es-SV" sz="2000" dirty="0"/>
                    </a:p>
                  </a:txBody>
                  <a:tcPr/>
                </a:tc>
                <a:extLst>
                  <a:ext uri="{0D108BD9-81ED-4DB2-BD59-A6C34878D82A}">
                    <a16:rowId xmlns:a16="http://schemas.microsoft.com/office/drawing/2014/main" val="3385259915"/>
                  </a:ext>
                </a:extLst>
              </a:tr>
              <a:tr h="370840">
                <a:tc>
                  <a:txBody>
                    <a:bodyPr/>
                    <a:lstStyle/>
                    <a:p>
                      <a:r>
                        <a:rPr lang="es-SV" sz="2000" dirty="0"/>
                        <a:t>Hogares</a:t>
                      </a:r>
                      <a:r>
                        <a:rPr lang="es-SV" sz="2000" baseline="0" dirty="0"/>
                        <a:t> agrícolas</a:t>
                      </a:r>
                      <a:endParaRPr lang="es-SV" sz="2000" dirty="0"/>
                    </a:p>
                  </a:txBody>
                  <a:tcPr/>
                </a:tc>
                <a:tc>
                  <a:txBody>
                    <a:bodyPr/>
                    <a:lstStyle/>
                    <a:p>
                      <a:r>
                        <a:rPr lang="es-SV" sz="2000" dirty="0"/>
                        <a:t>Hogares no agrícolas- no</a:t>
                      </a:r>
                      <a:r>
                        <a:rPr lang="es-SV" sz="2000" baseline="0" dirty="0"/>
                        <a:t> reserva de granos básicos</a:t>
                      </a:r>
                      <a:endParaRPr lang="es-SV" sz="2000" dirty="0"/>
                    </a:p>
                  </a:txBody>
                  <a:tcPr/>
                </a:tc>
                <a:extLst>
                  <a:ext uri="{0D108BD9-81ED-4DB2-BD59-A6C34878D82A}">
                    <a16:rowId xmlns:a16="http://schemas.microsoft.com/office/drawing/2014/main" val="106810408"/>
                  </a:ext>
                </a:extLst>
              </a:tr>
              <a:tr h="370840">
                <a:tc>
                  <a:txBody>
                    <a:bodyPr/>
                    <a:lstStyle/>
                    <a:p>
                      <a:r>
                        <a:rPr lang="es-SV" sz="2000" dirty="0"/>
                        <a:t>Con menores de 17</a:t>
                      </a:r>
                      <a:r>
                        <a:rPr lang="es-SV" sz="2000" baseline="0" dirty="0"/>
                        <a:t> años (SLV)</a:t>
                      </a:r>
                      <a:endParaRPr lang="es-SV" sz="2000" dirty="0"/>
                    </a:p>
                  </a:txBody>
                  <a:tcPr/>
                </a:tc>
                <a:tc>
                  <a:txBody>
                    <a:bodyPr/>
                    <a:lstStyle/>
                    <a:p>
                      <a:r>
                        <a:rPr lang="es-SV" sz="2000" dirty="0"/>
                        <a:t>Sin</a:t>
                      </a:r>
                      <a:r>
                        <a:rPr lang="es-SV" sz="2000" baseline="0" dirty="0"/>
                        <a:t> menores de 18 años – no prioridad para servicios (SLV)</a:t>
                      </a:r>
                      <a:endParaRPr lang="es-SV" sz="2000" dirty="0"/>
                    </a:p>
                  </a:txBody>
                  <a:tcPr/>
                </a:tc>
                <a:extLst>
                  <a:ext uri="{0D108BD9-81ED-4DB2-BD59-A6C34878D82A}">
                    <a16:rowId xmlns:a16="http://schemas.microsoft.com/office/drawing/2014/main" val="2488493585"/>
                  </a:ext>
                </a:extLst>
              </a:tr>
              <a:tr h="370840">
                <a:tc>
                  <a:txBody>
                    <a:bodyPr/>
                    <a:lstStyle/>
                    <a:p>
                      <a:r>
                        <a:rPr lang="es-SV" sz="2000" dirty="0"/>
                        <a:t>Con migración</a:t>
                      </a:r>
                      <a:r>
                        <a:rPr lang="es-SV" sz="2000" baseline="0" dirty="0"/>
                        <a:t> familiar (SLV-HND)</a:t>
                      </a:r>
                      <a:endParaRPr lang="es-SV"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2000" dirty="0"/>
                        <a:t>Sin migración familiar – poca</a:t>
                      </a:r>
                      <a:r>
                        <a:rPr lang="es-SV" sz="2000" baseline="0" dirty="0"/>
                        <a:t> oportunidad laboral (SLV-HND)</a:t>
                      </a:r>
                      <a:endParaRPr lang="es-SV" sz="2000" dirty="0"/>
                    </a:p>
                  </a:txBody>
                  <a:tcPr/>
                </a:tc>
                <a:extLst>
                  <a:ext uri="{0D108BD9-81ED-4DB2-BD59-A6C34878D82A}">
                    <a16:rowId xmlns:a16="http://schemas.microsoft.com/office/drawing/2014/main" val="2931400850"/>
                  </a:ext>
                </a:extLst>
              </a:tr>
              <a:tr h="370840">
                <a:tc>
                  <a:txBody>
                    <a:bodyPr/>
                    <a:lstStyle/>
                    <a:p>
                      <a:r>
                        <a:rPr lang="es-SV" sz="2000" dirty="0"/>
                        <a:t>Mayor número de mujeres adultas (GTM)</a:t>
                      </a:r>
                    </a:p>
                  </a:txBody>
                  <a:tcPr/>
                </a:tc>
                <a:tc>
                  <a:txBody>
                    <a:bodyPr/>
                    <a:lstStyle/>
                    <a:p>
                      <a:r>
                        <a:rPr lang="es-SV" sz="2000" dirty="0"/>
                        <a:t>Sin</a:t>
                      </a:r>
                      <a:r>
                        <a:rPr lang="es-SV" sz="2000" baseline="0" dirty="0"/>
                        <a:t> mujeres adultas, además de la madre – oportunidades de desarrollo humano (GTM)</a:t>
                      </a:r>
                      <a:endParaRPr lang="es-SV" sz="2000" dirty="0"/>
                    </a:p>
                  </a:txBody>
                  <a:tcPr/>
                </a:tc>
                <a:extLst>
                  <a:ext uri="{0D108BD9-81ED-4DB2-BD59-A6C34878D82A}">
                    <a16:rowId xmlns:a16="http://schemas.microsoft.com/office/drawing/2014/main" val="2584267457"/>
                  </a:ext>
                </a:extLst>
              </a:tr>
              <a:tr h="370840">
                <a:tc>
                  <a:txBody>
                    <a:bodyPr/>
                    <a:lstStyle/>
                    <a:p>
                      <a:r>
                        <a:rPr lang="es-SV" sz="2000" dirty="0"/>
                        <a:t>Hogares pequeños, &lt;4 miembros</a:t>
                      </a:r>
                      <a:r>
                        <a:rPr lang="es-SV" sz="2000" baseline="0" dirty="0"/>
                        <a:t> (HND)</a:t>
                      </a:r>
                      <a:endParaRPr lang="es-SV" sz="2000" dirty="0"/>
                    </a:p>
                  </a:txBody>
                  <a:tcPr/>
                </a:tc>
                <a:tc>
                  <a:txBody>
                    <a:bodyPr/>
                    <a:lstStyle/>
                    <a:p>
                      <a:r>
                        <a:rPr lang="es-SV" sz="2000" dirty="0"/>
                        <a:t>Mayor número de jóvenes 0-17 años – aumenta</a:t>
                      </a:r>
                      <a:r>
                        <a:rPr lang="es-SV" sz="2000" baseline="0" dirty="0"/>
                        <a:t> </a:t>
                      </a:r>
                      <a:r>
                        <a:rPr lang="es-SV" sz="2000" dirty="0"/>
                        <a:t>demanda de alimentación (HND)</a:t>
                      </a:r>
                    </a:p>
                  </a:txBody>
                  <a:tcPr/>
                </a:tc>
                <a:extLst>
                  <a:ext uri="{0D108BD9-81ED-4DB2-BD59-A6C34878D82A}">
                    <a16:rowId xmlns:a16="http://schemas.microsoft.com/office/drawing/2014/main" val="408448195"/>
                  </a:ext>
                </a:extLst>
              </a:tr>
            </a:tbl>
          </a:graphicData>
        </a:graphic>
      </p:graphicFrame>
    </p:spTree>
    <p:extLst>
      <p:ext uri="{BB962C8B-B14F-4D97-AF65-F5344CB8AC3E}">
        <p14:creationId xmlns:p14="http://schemas.microsoft.com/office/powerpoint/2010/main" val="1763046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5410944" cy="1143000"/>
          </a:xfrm>
        </p:spPr>
        <p:txBody>
          <a:bodyPr>
            <a:normAutofit fontScale="90000"/>
          </a:bodyPr>
          <a:lstStyle/>
          <a:p>
            <a:r>
              <a:rPr lang="es-SV" dirty="0"/>
              <a:t>Otras recomendaciones</a:t>
            </a:r>
          </a:p>
        </p:txBody>
      </p:sp>
      <p:sp>
        <p:nvSpPr>
          <p:cNvPr id="3" name="Marcador de contenido 2"/>
          <p:cNvSpPr>
            <a:spLocks noGrp="1"/>
          </p:cNvSpPr>
          <p:nvPr>
            <p:ph sz="half" idx="1"/>
          </p:nvPr>
        </p:nvSpPr>
        <p:spPr>
          <a:xfrm>
            <a:off x="457200" y="1844824"/>
            <a:ext cx="4038600" cy="3773014"/>
          </a:xfrm>
        </p:spPr>
        <p:style>
          <a:lnRef idx="2">
            <a:schemeClr val="accent2"/>
          </a:lnRef>
          <a:fillRef idx="1">
            <a:schemeClr val="lt1"/>
          </a:fillRef>
          <a:effectRef idx="0">
            <a:schemeClr val="accent2"/>
          </a:effectRef>
          <a:fontRef idx="minor">
            <a:schemeClr val="dk1"/>
          </a:fontRef>
        </p:style>
        <p:txBody>
          <a:bodyPr/>
          <a:lstStyle/>
          <a:p>
            <a:r>
              <a:rPr lang="es-SV" dirty="0"/>
              <a:t>Investigar etnográficamente los mecanismos asociados a la exposición de perturbaciones de medios de vida en grupos vulnerables para su mejor comprensión </a:t>
            </a:r>
          </a:p>
          <a:p>
            <a:endParaRPr lang="es-SV" dirty="0"/>
          </a:p>
        </p:txBody>
      </p:sp>
      <p:pic>
        <p:nvPicPr>
          <p:cNvPr id="9" name="Marcador de contenido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70264" y="1600200"/>
            <a:ext cx="3394472" cy="4525963"/>
          </a:xfrm>
        </p:spPr>
      </p:pic>
    </p:spTree>
    <p:extLst>
      <p:ext uri="{BB962C8B-B14F-4D97-AF65-F5344CB8AC3E}">
        <p14:creationId xmlns:p14="http://schemas.microsoft.com/office/powerpoint/2010/main" val="130651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64C7549-D1B2-E74C-A886-EC7049A6ED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0" y="0"/>
            <a:ext cx="9004300" cy="6858000"/>
          </a:xfrm>
          <a:prstGeom prst="rect">
            <a:avLst/>
          </a:prstGeom>
        </p:spPr>
      </p:pic>
    </p:spTree>
    <p:extLst>
      <p:ext uri="{BB962C8B-B14F-4D97-AF65-F5344CB8AC3E}">
        <p14:creationId xmlns:p14="http://schemas.microsoft.com/office/powerpoint/2010/main" val="2646613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aptura de pantalla 2012-10-01 a la(s) 12.03.19.png"/>
          <p:cNvPicPr>
            <a:picLocks noChangeAspect="1"/>
          </p:cNvPicPr>
          <p:nvPr/>
        </p:nvPicPr>
        <p:blipFill rotWithShape="1">
          <a:blip r:embed="rId2">
            <a:extLst>
              <a:ext uri="{28A0092B-C50C-407E-A947-70E740481C1C}">
                <a14:useLocalDpi xmlns:a14="http://schemas.microsoft.com/office/drawing/2010/main" val="0"/>
              </a:ext>
            </a:extLst>
          </a:blip>
          <a:srcRect l="16131" t="-309" r="11615" b="3952"/>
          <a:stretch/>
        </p:blipFill>
        <p:spPr>
          <a:xfrm>
            <a:off x="1" y="-27384"/>
            <a:ext cx="3328192" cy="6850112"/>
          </a:xfrm>
          <a:prstGeom prst="rect">
            <a:avLst/>
          </a:prstGeom>
          <a:ln>
            <a:noFill/>
          </a:ln>
          <a:effectLst>
            <a:softEdge rad="112500"/>
          </a:effectLst>
        </p:spPr>
      </p:pic>
      <p:sp>
        <p:nvSpPr>
          <p:cNvPr id="6" name="CuadroTexto 5"/>
          <p:cNvSpPr txBox="1"/>
          <p:nvPr/>
        </p:nvSpPr>
        <p:spPr>
          <a:xfrm>
            <a:off x="1259634" y="6629859"/>
            <a:ext cx="2679225" cy="261610"/>
          </a:xfrm>
          <a:prstGeom prst="rect">
            <a:avLst/>
          </a:prstGeom>
          <a:noFill/>
        </p:spPr>
        <p:txBody>
          <a:bodyPr wrap="none" rtlCol="0">
            <a:spAutoFit/>
          </a:bodyPr>
          <a:lstStyle/>
          <a:p>
            <a:r>
              <a:rPr lang="es-ES" sz="1100" b="1" i="1" dirty="0">
                <a:latin typeface="Apple Chancery"/>
                <a:cs typeface="Apple Chancery"/>
              </a:rPr>
              <a:t>Mural de Fernando </a:t>
            </a:r>
            <a:r>
              <a:rPr lang="es-ES" sz="1100" b="1" i="1" dirty="0" err="1">
                <a:latin typeface="Apple Chancery"/>
                <a:cs typeface="Apple Chancery"/>
              </a:rPr>
              <a:t>Llort</a:t>
            </a:r>
            <a:r>
              <a:rPr lang="es-ES" sz="1100" b="1" i="1" dirty="0">
                <a:latin typeface="Apple Chancery"/>
                <a:cs typeface="Apple Chancery"/>
              </a:rPr>
              <a:t>- Edificio SICA</a:t>
            </a:r>
          </a:p>
        </p:txBody>
      </p:sp>
      <p:sp>
        <p:nvSpPr>
          <p:cNvPr id="7" name="Título 1"/>
          <p:cNvSpPr txBox="1">
            <a:spLocks/>
          </p:cNvSpPr>
          <p:nvPr/>
        </p:nvSpPr>
        <p:spPr>
          <a:xfrm>
            <a:off x="1371600" y="2924946"/>
            <a:ext cx="7772400" cy="13620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a:solidFill>
                  <a:schemeClr val="bg1">
                    <a:lumMod val="50000"/>
                  </a:schemeClr>
                </a:solidFill>
              </a:rPr>
              <a:t>Gracias</a:t>
            </a:r>
            <a:br>
              <a:rPr lang="es-ES" sz="2800" b="1" dirty="0">
                <a:solidFill>
                  <a:schemeClr val="bg1">
                    <a:lumMod val="50000"/>
                  </a:schemeClr>
                </a:solidFill>
              </a:rPr>
            </a:br>
            <a:r>
              <a:rPr lang="es-ES" sz="2800" b="1" dirty="0">
                <a:solidFill>
                  <a:schemeClr val="bg1">
                    <a:lumMod val="50000"/>
                  </a:schemeClr>
                </a:solidFill>
              </a:rPr>
              <a:t>WWW.SICA.INT</a:t>
            </a:r>
            <a:br>
              <a:rPr lang="es-ES" sz="2800" b="1" dirty="0">
                <a:solidFill>
                  <a:schemeClr val="bg1">
                    <a:lumMod val="50000"/>
                  </a:schemeClr>
                </a:solidFill>
              </a:rPr>
            </a:br>
            <a:r>
              <a:rPr lang="es-ES" sz="2800" b="1" dirty="0">
                <a:solidFill>
                  <a:schemeClr val="bg1">
                    <a:lumMod val="50000"/>
                  </a:schemeClr>
                </a:solidFill>
              </a:rPr>
              <a:t>WWW.SICA.INT/SAN</a:t>
            </a:r>
            <a:br>
              <a:rPr lang="es-ES" sz="2800" b="1" dirty="0">
                <a:solidFill>
                  <a:schemeClr val="bg1">
                    <a:lumMod val="50000"/>
                  </a:schemeClr>
                </a:solidFill>
              </a:rPr>
            </a:br>
            <a:endParaRPr lang="es-ES" sz="2800" b="1" dirty="0">
              <a:solidFill>
                <a:schemeClr val="bg1">
                  <a:lumMod val="50000"/>
                </a:schemeClr>
              </a:solidFill>
            </a:endParaRPr>
          </a:p>
        </p:txBody>
      </p:sp>
      <p:pic>
        <p:nvPicPr>
          <p:cNvPr id="8" name="Imagen 7">
            <a:extLst>
              <a:ext uri="{FF2B5EF4-FFF2-40B4-BE49-F238E27FC236}">
                <a16:creationId xmlns:a16="http://schemas.microsoft.com/office/drawing/2014/main" id="{790D9EF7-4088-8C45-92D8-F28902369A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398" b="25700"/>
          <a:stretch/>
        </p:blipFill>
        <p:spPr>
          <a:xfrm>
            <a:off x="5733535" y="5805264"/>
            <a:ext cx="3410465" cy="804540"/>
          </a:xfrm>
          <a:prstGeom prst="rect">
            <a:avLst/>
          </a:prstGeom>
        </p:spPr>
      </p:pic>
    </p:spTree>
    <p:extLst>
      <p:ext uri="{BB962C8B-B14F-4D97-AF65-F5344CB8AC3E}">
        <p14:creationId xmlns:p14="http://schemas.microsoft.com/office/powerpoint/2010/main" val="388727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457200" y="274638"/>
            <a:ext cx="5842992" cy="1143000"/>
          </a:xfrm>
        </p:spPr>
        <p:txBody>
          <a:bodyPr/>
          <a:lstStyle/>
          <a:p>
            <a:r>
              <a:rPr lang="es-SV" dirty="0"/>
              <a:t>RESILIENCIA</a:t>
            </a:r>
          </a:p>
        </p:txBody>
      </p:sp>
      <p:sp>
        <p:nvSpPr>
          <p:cNvPr id="9" name="Marcador de contenido 8"/>
          <p:cNvSpPr>
            <a:spLocks noGrp="1"/>
          </p:cNvSpPr>
          <p:nvPr>
            <p:ph sz="half" idx="1"/>
          </p:nvPr>
        </p:nvSpPr>
        <p:spPr/>
        <p:txBody>
          <a:bodyPr/>
          <a:lstStyle/>
          <a:p>
            <a:pPr marL="0" indent="0">
              <a:buNone/>
            </a:pPr>
            <a:r>
              <a:rPr lang="es-ES" dirty="0">
                <a:cs typeface="Arial" panose="020B0604020202020204" pitchFamily="34" charset="0"/>
              </a:rPr>
              <a:t>“Resiliencia es la capacidad que asegura que los factores de estrés y las situaciones de crisis no provoquen consecuencias adversas a largo plazo en el </a:t>
            </a:r>
            <a:r>
              <a:rPr lang="es-ES" u="sng" dirty="0">
                <a:cs typeface="Arial" panose="020B0604020202020204" pitchFamily="34" charset="0"/>
              </a:rPr>
              <a:t>desarrollo</a:t>
            </a:r>
            <a:r>
              <a:rPr lang="es-ES" dirty="0">
                <a:cs typeface="Arial" panose="020B0604020202020204" pitchFamily="34" charset="0"/>
              </a:rPr>
              <a:t>.”</a:t>
            </a:r>
            <a:endParaRPr lang="es-SV" dirty="0"/>
          </a:p>
          <a:p>
            <a:pPr marL="0" indent="0" algn="r">
              <a:buNone/>
            </a:pPr>
            <a:r>
              <a:rPr lang="es-ES" dirty="0">
                <a:latin typeface="Arial" panose="020B0604020202020204" pitchFamily="34" charset="0"/>
                <a:cs typeface="Arial" panose="020B0604020202020204" pitchFamily="34" charset="0"/>
              </a:rPr>
              <a:t>(GTT-MR, 2014)</a:t>
            </a:r>
          </a:p>
          <a:p>
            <a:endParaRPr lang="es-SV" dirty="0"/>
          </a:p>
        </p:txBody>
      </p:sp>
      <p:pic>
        <p:nvPicPr>
          <p:cNvPr id="7" name="Marcador de contenido 6"/>
          <p:cNvPicPr>
            <a:picLocks noGrp="1" noChangeAspect="1"/>
          </p:cNvPicPr>
          <p:nvPr>
            <p:ph sz="half" idx="2"/>
          </p:nvPr>
        </p:nvPicPr>
        <p:blipFill>
          <a:blip r:embed="rId2"/>
          <a:stretch>
            <a:fillRect/>
          </a:stretch>
        </p:blipFill>
        <p:spPr>
          <a:xfrm>
            <a:off x="5796136" y="1844824"/>
            <a:ext cx="2616274" cy="3729582"/>
          </a:xfrm>
          <a:prstGeom prst="rect">
            <a:avLst/>
          </a:prstGeom>
        </p:spPr>
      </p:pic>
    </p:spTree>
    <p:extLst>
      <p:ext uri="{BB962C8B-B14F-4D97-AF65-F5344CB8AC3E}">
        <p14:creationId xmlns:p14="http://schemas.microsoft.com/office/powerpoint/2010/main" val="350812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23529" y="490072"/>
            <a:ext cx="4896544" cy="617516"/>
          </a:xfrm>
        </p:spPr>
        <p:txBody>
          <a:bodyPr>
            <a:noAutofit/>
          </a:bodyPr>
          <a:lstStyle/>
          <a:p>
            <a:pPr algn="l"/>
            <a:r>
              <a:rPr lang="es-SV" sz="3600" dirty="0"/>
              <a:t>¿Cómo medimos RSAN?</a:t>
            </a:r>
          </a:p>
        </p:txBody>
      </p:sp>
      <p:graphicFrame>
        <p:nvGraphicFramePr>
          <p:cNvPr id="6" name="Marcador de contenido 5"/>
          <p:cNvGraphicFramePr>
            <a:graphicFrameLocks noGrp="1"/>
          </p:cNvGraphicFramePr>
          <p:nvPr>
            <p:ph sz="half" idx="2"/>
            <p:extLst>
              <p:ext uri="{D42A27DB-BD31-4B8C-83A1-F6EECF244321}">
                <p14:modId xmlns:p14="http://schemas.microsoft.com/office/powerpoint/2010/main" val="3280192075"/>
              </p:ext>
            </p:extLst>
          </p:nvPr>
        </p:nvGraphicFramePr>
        <p:xfrm>
          <a:off x="1835696" y="3068960"/>
          <a:ext cx="5619210" cy="3600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Marcador de contenido 9"/>
          <p:cNvGraphicFramePr>
            <a:graphicFrameLocks/>
          </p:cNvGraphicFramePr>
          <p:nvPr>
            <p:extLst>
              <p:ext uri="{D42A27DB-BD31-4B8C-83A1-F6EECF244321}">
                <p14:modId xmlns:p14="http://schemas.microsoft.com/office/powerpoint/2010/main" val="1745636465"/>
              </p:ext>
            </p:extLst>
          </p:nvPr>
        </p:nvGraphicFramePr>
        <p:xfrm>
          <a:off x="2195736" y="892154"/>
          <a:ext cx="4968552" cy="47619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ítulo 6"/>
          <p:cNvSpPr txBox="1">
            <a:spLocks/>
          </p:cNvSpPr>
          <p:nvPr/>
        </p:nvSpPr>
        <p:spPr>
          <a:xfrm>
            <a:off x="395536" y="274638"/>
            <a:ext cx="4824536"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SV" sz="3600" dirty="0"/>
          </a:p>
        </p:txBody>
      </p:sp>
    </p:spTree>
    <p:extLst>
      <p:ext uri="{BB962C8B-B14F-4D97-AF65-F5344CB8AC3E}">
        <p14:creationId xmlns:p14="http://schemas.microsoft.com/office/powerpoint/2010/main" val="3034517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457200" y="274638"/>
            <a:ext cx="5770984" cy="1143000"/>
          </a:xfrm>
        </p:spPr>
        <p:txBody>
          <a:bodyPr>
            <a:noAutofit/>
          </a:bodyPr>
          <a:lstStyle/>
          <a:p>
            <a:r>
              <a:rPr lang="es-SV" sz="3600" dirty="0"/>
              <a:t>¿Cuáles son las dimensiones de SAN?</a:t>
            </a:r>
          </a:p>
        </p:txBody>
      </p:sp>
      <p:sp>
        <p:nvSpPr>
          <p:cNvPr id="8" name="Marcador de contenido 7"/>
          <p:cNvSpPr>
            <a:spLocks noGrp="1"/>
          </p:cNvSpPr>
          <p:nvPr>
            <p:ph sz="half" idx="1"/>
          </p:nvPr>
        </p:nvSpPr>
        <p:spPr>
          <a:xfrm>
            <a:off x="435852" y="1772816"/>
            <a:ext cx="4038600" cy="4896544"/>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s-ES" dirty="0">
                <a:cs typeface="Arial" panose="020B0604020202020204" pitchFamily="34" charset="0"/>
              </a:rPr>
              <a:t>Medición y Análisis del Índice de Resiliencia</a:t>
            </a:r>
            <a:r>
              <a:rPr lang="es-ES" i="1" dirty="0">
                <a:solidFill>
                  <a:srgbClr val="3366CC"/>
                </a:solidFill>
                <a:cs typeface="Arial" panose="020B0604020202020204" pitchFamily="34" charset="0"/>
              </a:rPr>
              <a:t> </a:t>
            </a:r>
            <a:r>
              <a:rPr lang="es-ES" dirty="0">
                <a:cs typeface="Arial" panose="020B0604020202020204" pitchFamily="34" charset="0"/>
              </a:rPr>
              <a:t>(RIMA) de FAO</a:t>
            </a:r>
          </a:p>
          <a:p>
            <a:endParaRPr lang="es-SV" dirty="0"/>
          </a:p>
          <a:p>
            <a:r>
              <a:rPr lang="es-SV" dirty="0"/>
              <a:t>Indicadores de SAN: </a:t>
            </a:r>
          </a:p>
          <a:p>
            <a:pPr lvl="1"/>
            <a:r>
              <a:rPr lang="es-SV" dirty="0"/>
              <a:t>Consumo de proteína animal en el hogar</a:t>
            </a:r>
          </a:p>
          <a:p>
            <a:pPr lvl="1"/>
            <a:r>
              <a:rPr lang="es-SV" dirty="0"/>
              <a:t>Facilidad de acceso a consumo de alimentos en el hogar</a:t>
            </a:r>
          </a:p>
          <a:p>
            <a:pPr lvl="1"/>
            <a:r>
              <a:rPr lang="es-SV" dirty="0"/>
              <a:t>Experiencia de seguridad alimentaria en el hogar</a:t>
            </a:r>
          </a:p>
          <a:p>
            <a:pPr marL="457200" lvl="1" indent="0">
              <a:buNone/>
            </a:pPr>
            <a:endParaRPr lang="es-SV" dirty="0"/>
          </a:p>
        </p:txBody>
      </p:sp>
      <p:graphicFrame>
        <p:nvGraphicFramePr>
          <p:cNvPr id="10" name="Marcador de contenido 9"/>
          <p:cNvGraphicFramePr>
            <a:graphicFrameLocks noGrp="1"/>
          </p:cNvGraphicFramePr>
          <p:nvPr>
            <p:ph sz="half" idx="2"/>
            <p:extLst>
              <p:ext uri="{D42A27DB-BD31-4B8C-83A1-F6EECF244321}">
                <p14:modId xmlns:p14="http://schemas.microsoft.com/office/powerpoint/2010/main" val="414741609"/>
              </p:ext>
            </p:extLst>
          </p:nvPr>
        </p:nvGraphicFramePr>
        <p:xfrm>
          <a:off x="4716016" y="1844824"/>
          <a:ext cx="417227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954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395536" y="116632"/>
            <a:ext cx="5338936" cy="1143000"/>
          </a:xfrm>
        </p:spPr>
        <p:txBody>
          <a:bodyPr>
            <a:noAutofit/>
          </a:bodyPr>
          <a:lstStyle/>
          <a:p>
            <a:r>
              <a:rPr lang="es-SV" sz="3600" b="1" dirty="0">
                <a:solidFill>
                  <a:schemeClr val="accent1">
                    <a:lumMod val="75000"/>
                  </a:schemeClr>
                </a:solidFill>
                <a:latin typeface="Arial" panose="020B0604020202020204" pitchFamily="34" charset="0"/>
                <a:cs typeface="Arial" panose="020B0604020202020204" pitchFamily="34" charset="0"/>
              </a:rPr>
              <a:t>INDICE CAPACIDAD DE RESILIENCIA EN SAN</a:t>
            </a:r>
            <a:endParaRPr lang="es-SV" sz="3600"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66" y="1379796"/>
            <a:ext cx="8575498" cy="5548852"/>
          </a:xfrm>
          <a:prstGeom prst="rect">
            <a:avLst/>
          </a:prstGeom>
        </p:spPr>
      </p:pic>
    </p:spTree>
    <p:extLst>
      <p:ext uri="{BB962C8B-B14F-4D97-AF65-F5344CB8AC3E}">
        <p14:creationId xmlns:p14="http://schemas.microsoft.com/office/powerpoint/2010/main" val="3127827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6131024" cy="1143000"/>
          </a:xfrm>
        </p:spPr>
        <p:txBody>
          <a:bodyPr>
            <a:normAutofit fontScale="90000"/>
          </a:bodyPr>
          <a:lstStyle/>
          <a:p>
            <a:r>
              <a:rPr lang="es-SV" dirty="0"/>
              <a:t>¿Cuáles son sus determinantes? </a:t>
            </a:r>
          </a:p>
        </p:txBody>
      </p:sp>
      <p:sp>
        <p:nvSpPr>
          <p:cNvPr id="3" name="Marcador de contenido 3"/>
          <p:cNvSpPr txBox="1">
            <a:spLocks/>
          </p:cNvSpPr>
          <p:nvPr/>
        </p:nvSpPr>
        <p:spPr>
          <a:xfrm>
            <a:off x="251521" y="1844824"/>
            <a:ext cx="3099338" cy="468052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SV" dirty="0"/>
              <a:t>Acceso a servicios básicos (ASB)</a:t>
            </a:r>
          </a:p>
          <a:p>
            <a:r>
              <a:rPr lang="es-SV" dirty="0"/>
              <a:t>Capacidad de Adaptación (CA)</a:t>
            </a:r>
          </a:p>
          <a:p>
            <a:r>
              <a:rPr lang="es-SV" dirty="0"/>
              <a:t>Activos o recursos (ACT)</a:t>
            </a:r>
          </a:p>
          <a:p>
            <a:r>
              <a:rPr lang="es-SV" dirty="0"/>
              <a:t>Redes de protección social (RPS)</a:t>
            </a:r>
          </a:p>
        </p:txBody>
      </p:sp>
      <p:graphicFrame>
        <p:nvGraphicFramePr>
          <p:cNvPr id="4" name="Marcador de contenido 5"/>
          <p:cNvGraphicFramePr>
            <a:graphicFrameLocks/>
          </p:cNvGraphicFramePr>
          <p:nvPr>
            <p:extLst>
              <p:ext uri="{D42A27DB-BD31-4B8C-83A1-F6EECF244321}">
                <p14:modId xmlns:p14="http://schemas.microsoft.com/office/powerpoint/2010/main" val="773558397"/>
              </p:ext>
            </p:extLst>
          </p:nvPr>
        </p:nvGraphicFramePr>
        <p:xfrm>
          <a:off x="3419872" y="2564904"/>
          <a:ext cx="5549788" cy="3589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4284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274638"/>
            <a:ext cx="6059016" cy="1143000"/>
          </a:xfrm>
        </p:spPr>
        <p:txBody>
          <a:bodyPr>
            <a:normAutofit/>
          </a:bodyPr>
          <a:lstStyle/>
          <a:p>
            <a:r>
              <a:rPr lang="es-SV" sz="3600" dirty="0">
                <a:solidFill>
                  <a:schemeClr val="accent1">
                    <a:lumMod val="75000"/>
                  </a:schemeClr>
                </a:solidFill>
              </a:rPr>
              <a:t>DETERMINANTES CLAVE</a:t>
            </a:r>
          </a:p>
        </p:txBody>
      </p:sp>
      <p:pic>
        <p:nvPicPr>
          <p:cNvPr id="6" name="Imagen 5"/>
          <p:cNvPicPr>
            <a:picLocks noChangeAspect="1"/>
          </p:cNvPicPr>
          <p:nvPr/>
        </p:nvPicPr>
        <p:blipFill>
          <a:blip r:embed="rId3"/>
          <a:stretch>
            <a:fillRect/>
          </a:stretch>
        </p:blipFill>
        <p:spPr>
          <a:xfrm>
            <a:off x="971600" y="1453305"/>
            <a:ext cx="7200800" cy="5182269"/>
          </a:xfrm>
          <a:prstGeom prst="rect">
            <a:avLst/>
          </a:prstGeom>
        </p:spPr>
      </p:pic>
    </p:spTree>
    <p:extLst>
      <p:ext uri="{BB962C8B-B14F-4D97-AF65-F5344CB8AC3E}">
        <p14:creationId xmlns:p14="http://schemas.microsoft.com/office/powerpoint/2010/main" val="4274071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5987008" cy="1143000"/>
          </a:xfrm>
        </p:spPr>
        <p:txBody>
          <a:bodyPr>
            <a:normAutofit fontScale="90000"/>
          </a:bodyPr>
          <a:lstStyle/>
          <a:p>
            <a:r>
              <a:rPr lang="es-SV" dirty="0"/>
              <a:t>¿Cuáles son las variables en cada determinante?</a:t>
            </a:r>
          </a:p>
        </p:txBody>
      </p:sp>
      <p:sp>
        <p:nvSpPr>
          <p:cNvPr id="3" name="Marcador de contenido 2"/>
          <p:cNvSpPr>
            <a:spLocks noGrp="1"/>
          </p:cNvSpPr>
          <p:nvPr>
            <p:ph sz="half" idx="1"/>
          </p:nvPr>
        </p:nvSpPr>
        <p:spPr>
          <a:xfrm>
            <a:off x="539552" y="1417638"/>
            <a:ext cx="4038600" cy="5323730"/>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es-SV" sz="2400" dirty="0"/>
              <a:t>ASB</a:t>
            </a:r>
          </a:p>
          <a:p>
            <a:pPr lvl="1"/>
            <a:r>
              <a:rPr lang="es-SV" sz="2000" dirty="0"/>
              <a:t>Condiciones de vivienda</a:t>
            </a:r>
          </a:p>
          <a:p>
            <a:pPr lvl="1"/>
            <a:r>
              <a:rPr lang="es-SV" sz="2000" dirty="0"/>
              <a:t>Red de agua</a:t>
            </a:r>
          </a:p>
          <a:p>
            <a:pPr lvl="1"/>
            <a:r>
              <a:rPr lang="es-SV" sz="2000" dirty="0"/>
              <a:t>Distancia a fuente de agua</a:t>
            </a:r>
          </a:p>
          <a:p>
            <a:pPr lvl="1"/>
            <a:r>
              <a:rPr lang="es-SV" sz="2000" dirty="0"/>
              <a:t>Letrina</a:t>
            </a:r>
          </a:p>
          <a:p>
            <a:pPr lvl="1"/>
            <a:r>
              <a:rPr lang="es-SV" sz="2000" dirty="0"/>
              <a:t>Cuarto para cocina</a:t>
            </a:r>
          </a:p>
          <a:p>
            <a:pPr lvl="1"/>
            <a:r>
              <a:rPr lang="es-SV" sz="2000" dirty="0"/>
              <a:t>Combustible p cocinar</a:t>
            </a:r>
          </a:p>
          <a:p>
            <a:r>
              <a:rPr lang="es-SV" sz="2400" dirty="0"/>
              <a:t>CA</a:t>
            </a:r>
          </a:p>
          <a:p>
            <a:pPr lvl="1"/>
            <a:r>
              <a:rPr lang="es-SV" sz="2000" dirty="0"/>
              <a:t>Alfabetismo del jefe</a:t>
            </a:r>
          </a:p>
          <a:p>
            <a:pPr lvl="1"/>
            <a:r>
              <a:rPr lang="es-SV" sz="2000" dirty="0"/>
              <a:t>Nivel de escolaridad</a:t>
            </a:r>
          </a:p>
          <a:p>
            <a:pPr lvl="1"/>
            <a:r>
              <a:rPr lang="es-SV" sz="2000" dirty="0"/>
              <a:t>Cultivos</a:t>
            </a:r>
          </a:p>
          <a:p>
            <a:pPr lvl="1"/>
            <a:r>
              <a:rPr lang="es-SV" sz="2000" dirty="0"/>
              <a:t>Prácticas Agrícolas</a:t>
            </a:r>
          </a:p>
          <a:p>
            <a:pPr lvl="1"/>
            <a:r>
              <a:rPr lang="es-SV" sz="2000" dirty="0"/>
              <a:t>Activos económicamente</a:t>
            </a:r>
          </a:p>
          <a:p>
            <a:pPr lvl="1"/>
            <a:r>
              <a:rPr lang="es-SV" sz="2000" dirty="0"/>
              <a:t>Fuentes de ingreso</a:t>
            </a:r>
          </a:p>
          <a:p>
            <a:pPr lvl="1"/>
            <a:r>
              <a:rPr lang="es-SV" sz="2000" dirty="0"/>
              <a:t>Capacitación</a:t>
            </a:r>
          </a:p>
          <a:p>
            <a:pPr lvl="1"/>
            <a:r>
              <a:rPr lang="es-SV" sz="2000" dirty="0"/>
              <a:t>Vacunación a animales</a:t>
            </a:r>
          </a:p>
          <a:p>
            <a:pPr lvl="1"/>
            <a:endParaRPr lang="es-SV" sz="2000" dirty="0"/>
          </a:p>
          <a:p>
            <a:pPr lvl="1"/>
            <a:endParaRPr lang="es-SV" sz="2000" dirty="0"/>
          </a:p>
          <a:p>
            <a:pPr lvl="1"/>
            <a:endParaRPr lang="es-SV" dirty="0"/>
          </a:p>
          <a:p>
            <a:pPr lvl="1"/>
            <a:endParaRPr lang="es-SV" dirty="0"/>
          </a:p>
        </p:txBody>
      </p:sp>
      <p:sp>
        <p:nvSpPr>
          <p:cNvPr id="4" name="Marcador de contenido 3"/>
          <p:cNvSpPr>
            <a:spLocks noGrp="1"/>
          </p:cNvSpPr>
          <p:nvPr>
            <p:ph sz="half" idx="2"/>
          </p:nvPr>
        </p:nvSpPr>
        <p:spPr>
          <a:xfrm>
            <a:off x="4716016" y="1417638"/>
            <a:ext cx="3888432" cy="532373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es-SV" sz="2600" dirty="0"/>
              <a:t>ACT</a:t>
            </a:r>
          </a:p>
          <a:p>
            <a:pPr lvl="1"/>
            <a:r>
              <a:rPr lang="es-SV" sz="2200" dirty="0"/>
              <a:t>Tenencia de vivienda</a:t>
            </a:r>
          </a:p>
          <a:p>
            <a:pPr lvl="1"/>
            <a:r>
              <a:rPr lang="es-SV" sz="2200" dirty="0"/>
              <a:t>Alquiler de vivienda</a:t>
            </a:r>
          </a:p>
          <a:p>
            <a:pPr lvl="1"/>
            <a:r>
              <a:rPr lang="es-SV" sz="2200" dirty="0"/>
              <a:t>Tenencia de tierra</a:t>
            </a:r>
          </a:p>
          <a:p>
            <a:pPr lvl="1"/>
            <a:r>
              <a:rPr lang="es-SV" sz="2200" dirty="0"/>
              <a:t>Área de cultivo</a:t>
            </a:r>
          </a:p>
          <a:p>
            <a:pPr lvl="1"/>
            <a:r>
              <a:rPr lang="es-SV" sz="2200" dirty="0"/>
              <a:t>Cosecha maíz</a:t>
            </a:r>
          </a:p>
          <a:p>
            <a:pPr lvl="1"/>
            <a:r>
              <a:rPr lang="es-SV" sz="2200" dirty="0"/>
              <a:t>Rendimiento de maíz</a:t>
            </a:r>
          </a:p>
          <a:p>
            <a:pPr lvl="1"/>
            <a:r>
              <a:rPr lang="es-SV" sz="2200" dirty="0"/>
              <a:t>Cosecha frijol</a:t>
            </a:r>
          </a:p>
          <a:p>
            <a:pPr lvl="1"/>
            <a:r>
              <a:rPr lang="es-SV" sz="2200" dirty="0"/>
              <a:t>Rendimiento de frijol</a:t>
            </a:r>
          </a:p>
          <a:p>
            <a:pPr lvl="1"/>
            <a:r>
              <a:rPr lang="es-SV" sz="2200" dirty="0"/>
              <a:t>Otros cultivos</a:t>
            </a:r>
          </a:p>
          <a:p>
            <a:pPr lvl="1"/>
            <a:r>
              <a:rPr lang="es-SV" sz="2200" dirty="0"/>
              <a:t>Crianza de animales</a:t>
            </a:r>
          </a:p>
          <a:p>
            <a:r>
              <a:rPr lang="es-SV" sz="2600" dirty="0"/>
              <a:t>RPS</a:t>
            </a:r>
          </a:p>
          <a:p>
            <a:pPr lvl="1"/>
            <a:r>
              <a:rPr lang="es-SV" sz="2200" dirty="0"/>
              <a:t>Pertenece a un grupo, religioso / no religioso</a:t>
            </a:r>
          </a:p>
          <a:p>
            <a:pPr lvl="1"/>
            <a:r>
              <a:rPr lang="es-SV" sz="2200" dirty="0"/>
              <a:t>Remesas</a:t>
            </a:r>
          </a:p>
          <a:p>
            <a:pPr lvl="1"/>
            <a:r>
              <a:rPr lang="es-SV" sz="2200" dirty="0"/>
              <a:t>Asistencia</a:t>
            </a:r>
          </a:p>
          <a:p>
            <a:pPr lvl="1"/>
            <a:r>
              <a:rPr lang="es-SV" sz="2200" dirty="0"/>
              <a:t>Beneficios</a:t>
            </a:r>
          </a:p>
          <a:p>
            <a:pPr lvl="1"/>
            <a:endParaRPr lang="es-SV" dirty="0"/>
          </a:p>
        </p:txBody>
      </p:sp>
    </p:spTree>
    <p:extLst>
      <p:ext uri="{BB962C8B-B14F-4D97-AF65-F5344CB8AC3E}">
        <p14:creationId xmlns:p14="http://schemas.microsoft.com/office/powerpoint/2010/main" val="40515864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21886</TotalTime>
  <Words>1561</Words>
  <Application>Microsoft Office PowerPoint</Application>
  <PresentationFormat>Presentación en pantalla (4:3)</PresentationFormat>
  <Paragraphs>195</Paragraphs>
  <Slides>20</Slides>
  <Notes>9</Notes>
  <HiddenSlides>3</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20</vt:i4>
      </vt:variant>
    </vt:vector>
  </HeadingPairs>
  <TitlesOfParts>
    <vt:vector size="25" baseType="lpstr">
      <vt:lpstr>Apple Chancery</vt:lpstr>
      <vt:lpstr>Arial</vt:lpstr>
      <vt:lpstr>Calibri</vt:lpstr>
      <vt:lpstr>Tema de Office</vt:lpstr>
      <vt:lpstr>Diseño personalizado</vt:lpstr>
      <vt:lpstr>Presentación de PowerPoint</vt:lpstr>
      <vt:lpstr>Presentación de PowerPoint</vt:lpstr>
      <vt:lpstr>RESILIENCIA</vt:lpstr>
      <vt:lpstr>¿Cómo medimos RSAN?</vt:lpstr>
      <vt:lpstr>¿Cuáles son las dimensiones de SAN?</vt:lpstr>
      <vt:lpstr>INDICE CAPACIDAD DE RESILIENCIA EN SAN</vt:lpstr>
      <vt:lpstr>¿Cuáles son sus determinantes? </vt:lpstr>
      <vt:lpstr>DETERMINANTES CLAVE</vt:lpstr>
      <vt:lpstr>¿Cuáles son las variables en cada determinante?</vt:lpstr>
      <vt:lpstr>(ASB) Acceso a Servicios Básicos</vt:lpstr>
      <vt:lpstr>(CA) Capacidad de Adaptación</vt:lpstr>
      <vt:lpstr>ACT Activos</vt:lpstr>
      <vt:lpstr>RPS Redes de Protección Social</vt:lpstr>
      <vt:lpstr>¿Hay relación entre las determinantes?</vt:lpstr>
      <vt:lpstr>¿Hay relación entre las determinantes?</vt:lpstr>
      <vt:lpstr>¿Hay relación entre las determinantes?</vt:lpstr>
      <vt:lpstr>¿Cómo fortalecemos la resiliencia?</vt:lpstr>
      <vt:lpstr>¿A qué grupos vulnerables dirigir las acciones?</vt:lpstr>
      <vt:lpstr>Otras recomendaciones</vt:lpstr>
      <vt:lpstr>Presentación de PowerPoint</vt:lpstr>
    </vt:vector>
  </TitlesOfParts>
  <Company>PRESANCA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Palma de Fulladolsa</dc:creator>
  <cp:lastModifiedBy>Christell Lissette Garcia Sagastume</cp:lastModifiedBy>
  <cp:revision>261</cp:revision>
  <cp:lastPrinted>2020-11-04T22:39:08Z</cp:lastPrinted>
  <dcterms:created xsi:type="dcterms:W3CDTF">2012-08-31T23:28:50Z</dcterms:created>
  <dcterms:modified xsi:type="dcterms:W3CDTF">2022-02-04T15:15:14Z</dcterms:modified>
</cp:coreProperties>
</file>